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9BE9C-B7CC-4CB6-917F-260981911CA1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CCC9F-3827-424E-91F8-81F768DFA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C64D-7032-42B5-92EC-A1628BC9BEE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1849-01E1-466A-B38F-91B3830FF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B40A-0C1A-406F-A7F6-7E69EA11685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D620-615C-4303-90A2-BDE674BEC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B560A-7A7F-417B-90DA-EC54CFB13E31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FD94-127B-4268-B6F2-46DDE1006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D4A6-847E-4330-9883-838A83A23E3E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3364-2671-4199-AA04-0BFBD7573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7357-F759-4009-87D4-EEC5513217E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DDFAA-7052-482F-BE0F-CC692B9D3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A8B9-FAE5-45D5-8C58-9F5BDBD180B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79FA-41D3-4091-B5C3-674CC11A8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80B8-3F94-4474-BF13-AA17DF793B8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DDEE-8D77-4BAF-8B5E-0CE82D95A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7F69-AF32-4DF6-B424-85E8C53311A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715C-8E6E-4F3F-B94B-9BC34F6DA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752A8-889B-453D-9B13-0DE8F0F8D89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7333-516C-40EC-A322-3C8B519B0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2B68-B950-4C8D-9865-09D82BD72A2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151C-1293-4F4F-BD64-FE59DADFF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2517DC-7098-4896-A556-4E022B536A2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5C26-1419-456D-BB78-89510A00A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0_c0134_7a2dde68_XL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5207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7" descr="0_c0134_7a2dde68_XL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484313"/>
            <a:ext cx="5207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Рисунок 8" descr="0_c0134_7a2dde68_XL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2708275"/>
            <a:ext cx="5207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9" descr="0_c0134_7a2dde68_XL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5373688"/>
            <a:ext cx="5207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0" descr="0_c0134_7a2dde68_XL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4005263"/>
            <a:ext cx="5207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755576" y="188640"/>
            <a:ext cx="8208912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836712"/>
            <a:ext cx="75608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Косиг</a:t>
            </a:r>
            <a:r>
              <a:rPr lang="uk-UA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інські</a:t>
            </a:r>
            <a:r>
              <a:rPr lang="uk-UA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реформи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 descr="1346387402_01.jpg"/>
          <p:cNvPicPr>
            <a:picLocks noChangeAspect="1"/>
          </p:cNvPicPr>
          <p:nvPr/>
        </p:nvPicPr>
        <p:blipFill>
          <a:blip r:embed="rId2" cstate="print"/>
          <a:srcRect l="20863" t="2121" r="21650" b="861"/>
          <a:stretch>
            <a:fillRect/>
          </a:stretch>
        </p:blipFill>
        <p:spPr>
          <a:xfrm>
            <a:off x="2699792" y="1916832"/>
            <a:ext cx="4032448" cy="4253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3568" y="343689"/>
            <a:ext cx="374441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Наслідки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реформ для </a:t>
            </a:r>
            <a:r>
              <a:rPr kumimoji="0" lang="ru-RU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України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другій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половині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60-х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pp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України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розвивалася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порівняно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високими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темпами.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Виробництво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промислової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продукції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період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зросло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50%,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продуктивність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праці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промисловості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на 28%, 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національний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доход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збільшився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30%.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Підприємства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здобули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відносну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самостійність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робітники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інженерно-технічні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працівники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службовці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стали 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відчувати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зв'язок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між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якістю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своєї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праці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рівнем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заробітної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плати.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ukrainian_ssr_coat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692696"/>
            <a:ext cx="4717876" cy="4717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620688"/>
            <a:ext cx="363589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Але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вже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початку 70-их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рр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темпи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почали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знижуватися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І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радянське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керівництво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поступово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відмовилося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будь-яких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реформ. Наступили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золоті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роки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стабільності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».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Причини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невдачі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економічних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реформ 50-60-их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років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лежать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основі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тоталітарне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керованої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якою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була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радянська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Економічне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реформування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не могло принести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успіху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без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політичних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змін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демократизації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реального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суверенітету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республік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08552">
            <a:off x="4345666" y="1310404"/>
            <a:ext cx="4776738" cy="3945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3568" y="179249"/>
            <a:ext cx="8064896" cy="66787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Необхідність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цілі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реформ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усунення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влади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М.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Хрущова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в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жовтні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1964 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країни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продовжувала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перебувати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кризи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подолання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можливих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шляхи: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радикальні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стосуються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основ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соціалістичного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ладу,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характерних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принципів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часткові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стосувалися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основ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соціалістичного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ладу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спрямовувалися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пом'якшення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економічної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кризи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здатні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подолати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цілому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Керівництво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СРСР,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розуміючи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необхідність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здійснення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реформ як таких,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обрало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другий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шлях,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підсумку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визначило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їхній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крах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3833805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8361" y="1412776"/>
            <a:ext cx="5315639" cy="40976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1026314"/>
            <a:ext cx="374441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Хоч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період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1965–1985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рр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загалом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дістав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назву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«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застійного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»,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перші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його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роки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вирізняло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намагання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вдосконалити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існуючий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народногосподарський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комплекс. </a:t>
            </a:r>
            <a:r>
              <a:rPr kumimoji="0" lang="ru-RU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Пов’язуються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спроби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ім’ям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голови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Ради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Міністрів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СРСР О.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Косигіна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який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відразу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ж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розгорнув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 так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звані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Косигінські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спрямовані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підсилення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економічних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стимулів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діяльності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підприємств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та</a:t>
            </a:r>
            <a:r>
              <a:rPr kumimoji="0" 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організацій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68170cc-21-kosyg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76672"/>
            <a:ext cx="4150196" cy="56222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4128" y="60932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accent3">
                    <a:lumMod val="50000"/>
                  </a:schemeClr>
                </a:solidFill>
              </a:rPr>
              <a:t>О.</a:t>
            </a:r>
            <a:r>
              <a:rPr lang="uk-UA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Косигін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476672"/>
            <a:ext cx="468052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Реформа повинна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забезпечити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подолання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таких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негативних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явищ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економіки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як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збільшення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потреби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капіталовкладеннях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незавершеність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будівництва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масовий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випуск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товарів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збуту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диспропорція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галузей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господарства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невідповідність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зростанням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зарплати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продуктивності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неефективне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використання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виробничих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фондів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масовий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випуск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товарів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знаходили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збуту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відсутність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діючих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матеріальних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стимулів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підвищення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продуктивності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випускається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be8b032be8b1adc423d12a7e60c9c7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620688"/>
            <a:ext cx="3265512" cy="5018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260648"/>
            <a:ext cx="799288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досягнення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мети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передбачалося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скоротити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планові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показники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підприємств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підприємствах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фонди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матеріального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стимулювання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фінансувати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промислове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будівництво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шляхом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кредитування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а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дотацій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ліквідувати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раднаргоспи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відновити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галузеву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систему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управління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підвищити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закупівельні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ціни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сільськогосподарську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перерозподілити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долю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національного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прибутку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користь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аграрного сектора.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462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 smtClean="0"/>
              <a:t>Реформи</a:t>
            </a:r>
            <a:r>
              <a:rPr lang="ru-RU" b="1" u="sng" dirty="0" smtClean="0"/>
              <a:t> в </a:t>
            </a:r>
            <a:r>
              <a:rPr lang="ru-RU" b="1" u="sng" dirty="0" err="1" smtClean="0"/>
              <a:t>сільському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господарстві</a:t>
            </a:r>
            <a:r>
              <a:rPr lang="ru-RU" b="1" u="sng" dirty="0" smtClean="0"/>
              <a:t>.</a:t>
            </a:r>
            <a:r>
              <a:rPr lang="ru-RU" b="1" dirty="0" smtClean="0"/>
              <a:t> </a:t>
            </a:r>
            <a:r>
              <a:rPr lang="ru-RU" dirty="0" smtClean="0"/>
              <a:t>Перша </a:t>
            </a:r>
            <a:r>
              <a:rPr lang="ru-RU" dirty="0" err="1" smtClean="0"/>
              <a:t>з</a:t>
            </a:r>
            <a:r>
              <a:rPr lang="ru-RU" dirty="0" smtClean="0"/>
              <a:t> реформ, </a:t>
            </a:r>
            <a:r>
              <a:rPr lang="ru-RU" dirty="0" err="1" smtClean="0"/>
              <a:t>ініційована</a:t>
            </a:r>
            <a:r>
              <a:rPr lang="ru-RU" dirty="0" smtClean="0"/>
              <a:t> головою </a:t>
            </a:r>
            <a:r>
              <a:rPr lang="ru-RU" dirty="0" err="1" smtClean="0"/>
              <a:t>радянського</a:t>
            </a:r>
            <a:r>
              <a:rPr lang="ru-RU" dirty="0" smtClean="0"/>
              <a:t> уряду, </a:t>
            </a:r>
            <a:r>
              <a:rPr lang="ru-RU" dirty="0" err="1" smtClean="0"/>
              <a:t>зводилася</a:t>
            </a:r>
            <a:r>
              <a:rPr lang="ru-RU" dirty="0" smtClean="0"/>
              <a:t> до </a:t>
            </a:r>
            <a:r>
              <a:rPr lang="ru-RU" dirty="0" err="1" smtClean="0"/>
              <a:t>введення</a:t>
            </a:r>
            <a:r>
              <a:rPr lang="ru-RU" dirty="0" smtClean="0"/>
              <a:t> низки </a:t>
            </a:r>
            <a:r>
              <a:rPr lang="ru-RU" dirty="0" err="1" smtClean="0"/>
              <a:t>невідкладних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аграрного сектора </a:t>
            </a:r>
            <a:r>
              <a:rPr lang="ru-RU" dirty="0" err="1" smtClean="0"/>
              <a:t>економіки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прийняті</a:t>
            </a:r>
            <a:r>
              <a:rPr lang="ru-RU" dirty="0" smtClean="0"/>
              <a:t> в </a:t>
            </a:r>
            <a:r>
              <a:rPr lang="ru-RU" dirty="0" err="1" smtClean="0"/>
              <a:t>березні</a:t>
            </a:r>
            <a:r>
              <a:rPr lang="ru-RU" dirty="0" smtClean="0"/>
              <a:t> 1965 р. на </a:t>
            </a:r>
            <a:r>
              <a:rPr lang="ru-RU" dirty="0" err="1" smtClean="0"/>
              <a:t>пленумі</a:t>
            </a:r>
            <a:r>
              <a:rPr lang="ru-RU" dirty="0" smtClean="0"/>
              <a:t> ЦК КПРС. </a:t>
            </a:r>
            <a:r>
              <a:rPr lang="ru-RU" dirty="0" err="1" smtClean="0"/>
              <a:t>Їх</a:t>
            </a:r>
            <a:r>
              <a:rPr lang="ru-RU" dirty="0" smtClean="0"/>
              <a:t> суть </a:t>
            </a:r>
            <a:r>
              <a:rPr lang="ru-RU" dirty="0" err="1" smtClean="0"/>
              <a:t>зводилася</a:t>
            </a:r>
            <a:r>
              <a:rPr lang="ru-RU" dirty="0" smtClean="0"/>
              <a:t> до </a:t>
            </a:r>
            <a:r>
              <a:rPr lang="ru-RU" dirty="0" err="1" smtClean="0"/>
              <a:t>наступного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капітальних</a:t>
            </a:r>
            <a:r>
              <a:rPr lang="ru-RU" dirty="0" smtClean="0"/>
              <a:t> </a:t>
            </a:r>
            <a:r>
              <a:rPr lang="ru-RU" dirty="0" err="1" smtClean="0"/>
              <a:t>вкладень</a:t>
            </a:r>
            <a:r>
              <a:rPr lang="ru-RU" dirty="0" smtClean="0"/>
              <a:t> у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smtClean="0"/>
              <a:t>села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планів</a:t>
            </a:r>
            <a:r>
              <a:rPr lang="ru-RU" dirty="0" smtClean="0"/>
              <a:t> </a:t>
            </a:r>
            <a:r>
              <a:rPr lang="ru-RU" dirty="0" err="1" smtClean="0"/>
              <a:t>обов’язкових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endParaRPr lang="ru-RU" dirty="0" smtClean="0"/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закупівельних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сільськогосподарську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smtClean="0"/>
              <a:t>надбавок до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надплановий</a:t>
            </a:r>
            <a:r>
              <a:rPr lang="ru-RU" dirty="0" smtClean="0"/>
              <a:t> </a:t>
            </a:r>
            <a:r>
              <a:rPr lang="ru-RU" dirty="0" err="1" smtClean="0"/>
              <a:t>продукцію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гарантованої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колгоспників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скасування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підсобних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764704"/>
            <a:ext cx="3600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кроки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реформи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принесли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позитивні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пожвавилось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сільськогосподарське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виробництво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покращилось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постачання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продовольством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зросла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продуктивність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у селах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з'явилося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техніки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досить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швидкими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темпами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будувалося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житло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об'єкти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соціально-культурного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призначення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rubase_5_728283910_247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76671"/>
            <a:ext cx="3972963" cy="6091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dirty="0" smtClean="0"/>
              <a:t>Але з другого боку, збереглося</a:t>
            </a:r>
            <a:r>
              <a:rPr lang="ru-RU" dirty="0" smtClean="0"/>
              <a:t> </a:t>
            </a:r>
            <a:r>
              <a:rPr lang="uk-UA" dirty="0" smtClean="0"/>
              <a:t>централізоване</a:t>
            </a:r>
            <a:r>
              <a:rPr lang="ru-RU" dirty="0" smtClean="0"/>
              <a:t> </a:t>
            </a:r>
            <a:r>
              <a:rPr lang="uk-UA" dirty="0" smtClean="0"/>
              <a:t>планування і регламентація сільськогосподарського виробництва; не діяли економічні стимули для підвищення продуктивності праці та якості продукції, що випускалася; продовжувалося адміністрування і некомпетентне втручання партійного керівництва у справи колгоспів і радгоспів. </a:t>
            </a:r>
            <a:r>
              <a:rPr lang="ru-RU" dirty="0" err="1" smtClean="0"/>
              <a:t>Збільшувався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сільським</a:t>
            </a:r>
            <a:r>
              <a:rPr lang="ru-RU" dirty="0" smtClean="0"/>
              <a:t> </a:t>
            </a:r>
            <a:r>
              <a:rPr lang="ru-RU" dirty="0" err="1" smtClean="0"/>
              <a:t>господарством</a:t>
            </a:r>
            <a:r>
              <a:rPr lang="ru-RU" dirty="0" smtClean="0"/>
              <a:t>. </a:t>
            </a:r>
            <a:r>
              <a:rPr lang="en-US" dirty="0" smtClean="0"/>
              <a:t>He</a:t>
            </a:r>
            <a:r>
              <a:rPr lang="ru-RU" dirty="0" smtClean="0"/>
              <a:t> </a:t>
            </a:r>
            <a:r>
              <a:rPr lang="ru-RU" dirty="0" err="1" smtClean="0"/>
              <a:t>виправдалися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кооперування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спеціалізацію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. </a:t>
            </a:r>
            <a:r>
              <a:rPr lang="ru-RU" dirty="0" err="1" smtClean="0"/>
              <a:t>Хімізація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меліорація</a:t>
            </a:r>
            <a:r>
              <a:rPr lang="ru-RU" dirty="0" smtClean="0"/>
              <a:t> не дали </a:t>
            </a:r>
            <a:r>
              <a:rPr lang="ru-RU" dirty="0" err="1" smtClean="0"/>
              <a:t>очікуваних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У </a:t>
            </a:r>
            <a:r>
              <a:rPr lang="ru-RU" dirty="0" err="1" smtClean="0"/>
              <a:t>цілому</a:t>
            </a:r>
            <a:r>
              <a:rPr lang="ru-RU" dirty="0" smtClean="0"/>
              <a:t> 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 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домінували</a:t>
            </a:r>
            <a:r>
              <a:rPr lang="ru-RU" dirty="0" smtClean="0"/>
              <a:t> над </a:t>
            </a:r>
            <a:r>
              <a:rPr lang="ru-RU" dirty="0" err="1" smtClean="0"/>
              <a:t>спробами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реформування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3" name="Рисунок 2" descr="Kosigin 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692696"/>
            <a:ext cx="3635604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764704"/>
            <a:ext cx="6246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Реформи</a:t>
            </a:r>
            <a:r>
              <a:rPr lang="ru-RU" b="1" dirty="0" smtClean="0"/>
              <a:t> в </a:t>
            </a:r>
            <a:r>
              <a:rPr lang="ru-RU" b="1" dirty="0" err="1" smtClean="0"/>
              <a:t>промисловості</a:t>
            </a:r>
            <a:r>
              <a:rPr lang="ru-RU" b="1" dirty="0" smtClean="0"/>
              <a:t>. </a:t>
            </a:r>
            <a:r>
              <a:rPr lang="ru-RU" dirty="0" smtClean="0"/>
              <a:t>У </a:t>
            </a:r>
            <a:r>
              <a:rPr lang="ru-RU" dirty="0" err="1" smtClean="0"/>
              <a:t>вересні</a:t>
            </a:r>
            <a:r>
              <a:rPr lang="ru-RU" dirty="0" smtClean="0"/>
              <a:t> 1965 р. (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пленумі</a:t>
            </a:r>
            <a:r>
              <a:rPr lang="ru-RU" dirty="0" smtClean="0"/>
              <a:t> ЦК КПРС)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прийняті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реформування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реформ в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зводилися</a:t>
            </a:r>
            <a:r>
              <a:rPr lang="ru-RU" dirty="0" smtClean="0"/>
              <a:t> до </a:t>
            </a:r>
            <a:r>
              <a:rPr lang="ru-RU" dirty="0" err="1" smtClean="0"/>
              <a:t>наступного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повинна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не по </a:t>
            </a:r>
            <a:r>
              <a:rPr lang="ru-RU" dirty="0" err="1" smtClean="0"/>
              <a:t>валових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виробленої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а за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обов’язкових</a:t>
            </a:r>
            <a:r>
              <a:rPr lang="ru-RU" dirty="0" smtClean="0"/>
              <a:t> </a:t>
            </a:r>
            <a:r>
              <a:rPr lang="ru-RU" dirty="0" err="1" smtClean="0"/>
              <a:t>планових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доводили до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центру,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госпрозрахунку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у </a:t>
            </a:r>
            <a:r>
              <a:rPr lang="ru-RU" dirty="0" err="1" smtClean="0"/>
              <a:t>розпорядженні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-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раднаргоспів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переходу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до </a:t>
            </a:r>
            <a:r>
              <a:rPr lang="ru-RU" dirty="0" err="1" smtClean="0"/>
              <a:t>галузевої</a:t>
            </a:r>
            <a:r>
              <a:rPr lang="ru-RU" dirty="0" smtClean="0"/>
              <a:t> (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міністерств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відомств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та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зацікавленості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Ира</cp:lastModifiedBy>
  <cp:revision>6</cp:revision>
  <dcterms:created xsi:type="dcterms:W3CDTF">2013-07-10T13:14:33Z</dcterms:created>
  <dcterms:modified xsi:type="dcterms:W3CDTF">2014-12-16T19:02:31Z</dcterms:modified>
</cp:coreProperties>
</file>