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314" r:id="rId4"/>
    <p:sldId id="294" r:id="rId5"/>
    <p:sldId id="315" r:id="rId6"/>
    <p:sldId id="293" r:id="rId7"/>
    <p:sldId id="331" r:id="rId8"/>
    <p:sldId id="298" r:id="rId9"/>
    <p:sldId id="332" r:id="rId10"/>
    <p:sldId id="318" r:id="rId11"/>
    <p:sldId id="296" r:id="rId12"/>
    <p:sldId id="321" r:id="rId13"/>
    <p:sldId id="333" r:id="rId14"/>
    <p:sldId id="300" r:id="rId15"/>
    <p:sldId id="299" r:id="rId16"/>
    <p:sldId id="334" r:id="rId17"/>
    <p:sldId id="322" r:id="rId18"/>
    <p:sldId id="335" r:id="rId19"/>
    <p:sldId id="336" r:id="rId20"/>
    <p:sldId id="337" r:id="rId21"/>
    <p:sldId id="327" r:id="rId22"/>
    <p:sldId id="328" r:id="rId23"/>
    <p:sldId id="33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CC7"/>
    <a:srgbClr val="008000"/>
    <a:srgbClr val="FFFF99"/>
    <a:srgbClr val="FFFFCC"/>
    <a:srgbClr val="006600"/>
    <a:srgbClr val="F65050"/>
    <a:srgbClr val="FF9933"/>
    <a:srgbClr val="FF0000"/>
    <a:srgbClr val="33CC33"/>
    <a:srgbClr val="FF93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3D6578-0CE9-4D47-B59E-0D07835A0169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288674-1EE1-4F3F-B420-740736BDCDCA}">
      <dgm:prSet phldrT="[Текст]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uk-UA" dirty="0" smtClean="0"/>
            <a:t>Параметри форматування (приклади)</a:t>
          </a:r>
          <a:endParaRPr lang="ru-RU" dirty="0"/>
        </a:p>
      </dgm:t>
    </dgm:pt>
    <dgm:pt modelId="{82734ADF-3BE7-4A9F-ABDB-84E32FF48C79}" type="parTrans" cxnId="{1BB2A844-A469-43D7-A5CA-DA6885FAE749}">
      <dgm:prSet/>
      <dgm:spPr/>
      <dgm:t>
        <a:bodyPr/>
        <a:lstStyle/>
        <a:p>
          <a:endParaRPr lang="ru-RU"/>
        </a:p>
      </dgm:t>
    </dgm:pt>
    <dgm:pt modelId="{C6FF378B-8B62-413F-BDE7-06AD7E35250D}" type="sibTrans" cxnId="{1BB2A844-A469-43D7-A5CA-DA6885FAE749}">
      <dgm:prSet/>
      <dgm:spPr/>
      <dgm:t>
        <a:bodyPr/>
        <a:lstStyle/>
        <a:p>
          <a:endParaRPr lang="ru-RU"/>
        </a:p>
      </dgm:t>
    </dgm:pt>
    <dgm:pt modelId="{9760E587-F03E-4D96-B8FB-04B288DE17FF}">
      <dgm:prSet/>
      <dgm:spPr/>
      <dgm:t>
        <a:bodyPr/>
        <a:lstStyle/>
        <a:p>
          <a:r>
            <a:rPr lang="en-US" dirty="0" smtClean="0"/>
            <a:t>font</a:t>
          </a:r>
          <a:r>
            <a:rPr lang="ru-RU" dirty="0" smtClean="0"/>
            <a:t>-</a:t>
          </a:r>
          <a:r>
            <a:rPr lang="en-US" dirty="0" smtClean="0"/>
            <a:t>family</a:t>
          </a:r>
          <a:r>
            <a:rPr lang="ru-RU" dirty="0" smtClean="0"/>
            <a:t> — </a:t>
          </a:r>
          <a:r>
            <a:rPr lang="uk-UA" dirty="0" smtClean="0"/>
            <a:t>стиль шрифту (гарнітура);</a:t>
          </a:r>
          <a:endParaRPr lang="ru-RU" dirty="0"/>
        </a:p>
      </dgm:t>
    </dgm:pt>
    <dgm:pt modelId="{D89C99A6-E2D8-496E-8BE6-B7697947E99E}" type="parTrans" cxnId="{8B657F3E-9BDB-4F7B-A3DB-9116FA77EFF3}">
      <dgm:prSet/>
      <dgm:spPr/>
      <dgm:t>
        <a:bodyPr/>
        <a:lstStyle/>
        <a:p>
          <a:endParaRPr lang="ru-RU"/>
        </a:p>
      </dgm:t>
    </dgm:pt>
    <dgm:pt modelId="{3EF6B879-E0F1-4437-B6D7-817966168BA0}" type="sibTrans" cxnId="{8B657F3E-9BDB-4F7B-A3DB-9116FA77EFF3}">
      <dgm:prSet/>
      <dgm:spPr/>
      <dgm:t>
        <a:bodyPr/>
        <a:lstStyle/>
        <a:p>
          <a:endParaRPr lang="ru-RU"/>
        </a:p>
      </dgm:t>
    </dgm:pt>
    <dgm:pt modelId="{53A4DB84-573B-468D-91BF-8A18B63BC009}">
      <dgm:prSet/>
      <dgm:spPr/>
      <dgm:t>
        <a:bodyPr/>
        <a:lstStyle/>
        <a:p>
          <a:r>
            <a:rPr lang="en-US" smtClean="0"/>
            <a:t>background </a:t>
          </a:r>
          <a:r>
            <a:rPr lang="ru-RU" smtClean="0"/>
            <a:t>— </a:t>
          </a:r>
          <a:r>
            <a:rPr lang="uk-UA" smtClean="0"/>
            <a:t>колір тла;</a:t>
          </a:r>
          <a:endParaRPr lang="ru-RU" dirty="0"/>
        </a:p>
      </dgm:t>
    </dgm:pt>
    <dgm:pt modelId="{41E88823-3B46-4CDB-9242-6767A9FCA20B}" type="parTrans" cxnId="{7D6B1445-4296-471A-9D3E-B8C0E2F18B45}">
      <dgm:prSet/>
      <dgm:spPr/>
      <dgm:t>
        <a:bodyPr/>
        <a:lstStyle/>
        <a:p>
          <a:endParaRPr lang="ru-RU"/>
        </a:p>
      </dgm:t>
    </dgm:pt>
    <dgm:pt modelId="{BC81C40A-6FF9-4D3B-94DC-9F741B0AF206}" type="sibTrans" cxnId="{7D6B1445-4296-471A-9D3E-B8C0E2F18B45}">
      <dgm:prSet/>
      <dgm:spPr/>
      <dgm:t>
        <a:bodyPr/>
        <a:lstStyle/>
        <a:p>
          <a:endParaRPr lang="ru-RU"/>
        </a:p>
      </dgm:t>
    </dgm:pt>
    <dgm:pt modelId="{E766E638-2DCF-47B7-BCD9-542FF28EBD42}">
      <dgm:prSet/>
      <dgm:spPr/>
      <dgm:t>
        <a:bodyPr/>
        <a:lstStyle/>
        <a:p>
          <a:r>
            <a:rPr lang="en-US" dirty="0" smtClean="0"/>
            <a:t>font-size </a:t>
          </a:r>
          <a:r>
            <a:rPr lang="ru-RU" dirty="0" smtClean="0"/>
            <a:t>— </a:t>
          </a:r>
          <a:r>
            <a:rPr lang="uk-UA" dirty="0" smtClean="0"/>
            <a:t>розмір шрифту;</a:t>
          </a:r>
          <a:endParaRPr lang="ru-RU" dirty="0" smtClean="0"/>
        </a:p>
      </dgm:t>
    </dgm:pt>
    <dgm:pt modelId="{7C3C56E5-DB82-4D1F-91C7-83F6D2EBE836}" type="parTrans" cxnId="{B70E7A98-1B6A-4D83-9D4A-2563196748BE}">
      <dgm:prSet/>
      <dgm:spPr/>
      <dgm:t>
        <a:bodyPr/>
        <a:lstStyle/>
        <a:p>
          <a:endParaRPr lang="ru-RU"/>
        </a:p>
      </dgm:t>
    </dgm:pt>
    <dgm:pt modelId="{2B6CF803-E430-4ACE-8383-4ED2054305B6}" type="sibTrans" cxnId="{B70E7A98-1B6A-4D83-9D4A-2563196748BE}">
      <dgm:prSet/>
      <dgm:spPr/>
      <dgm:t>
        <a:bodyPr/>
        <a:lstStyle/>
        <a:p>
          <a:endParaRPr lang="ru-RU"/>
        </a:p>
      </dgm:t>
    </dgm:pt>
    <dgm:pt modelId="{52CCEBC9-D3CA-4295-9067-6962FEDFCBDF}">
      <dgm:prSet/>
      <dgm:spPr/>
      <dgm:t>
        <a:bodyPr/>
        <a:lstStyle/>
        <a:p>
          <a:r>
            <a:rPr lang="en-US" dirty="0" smtClean="0"/>
            <a:t>font-weight  </a:t>
          </a:r>
          <a:r>
            <a:rPr lang="ru-RU" dirty="0" smtClean="0"/>
            <a:t>— </a:t>
          </a:r>
          <a:r>
            <a:rPr lang="uk-UA" dirty="0" smtClean="0"/>
            <a:t>жирність шрифту;</a:t>
          </a:r>
          <a:endParaRPr lang="ru-RU" dirty="0" smtClean="0"/>
        </a:p>
      </dgm:t>
    </dgm:pt>
    <dgm:pt modelId="{29631CA5-07EE-405A-9C69-9B604177C570}" type="parTrans" cxnId="{B0AE78F3-F20A-4FE0-ABCA-E256B1DEDB8F}">
      <dgm:prSet/>
      <dgm:spPr/>
      <dgm:t>
        <a:bodyPr/>
        <a:lstStyle/>
        <a:p>
          <a:endParaRPr lang="ru-RU"/>
        </a:p>
      </dgm:t>
    </dgm:pt>
    <dgm:pt modelId="{73B007A6-5225-464B-AFD1-69DE77103716}" type="sibTrans" cxnId="{B0AE78F3-F20A-4FE0-ABCA-E256B1DEDB8F}">
      <dgm:prSet/>
      <dgm:spPr/>
      <dgm:t>
        <a:bodyPr/>
        <a:lstStyle/>
        <a:p>
          <a:endParaRPr lang="ru-RU"/>
        </a:p>
      </dgm:t>
    </dgm:pt>
    <dgm:pt modelId="{6E9B432A-B4C6-4340-857A-F122DE3C61BB}">
      <dgm:prSet/>
      <dgm:spPr/>
      <dgm:t>
        <a:bodyPr/>
        <a:lstStyle/>
        <a:p>
          <a:r>
            <a:rPr lang="en-US" dirty="0" smtClean="0"/>
            <a:t>color </a:t>
          </a:r>
          <a:r>
            <a:rPr lang="ru-RU" dirty="0" smtClean="0"/>
            <a:t>— </a:t>
          </a:r>
          <a:r>
            <a:rPr lang="uk-UA" dirty="0" smtClean="0"/>
            <a:t>колір шрифту;</a:t>
          </a:r>
          <a:endParaRPr lang="ru-RU" dirty="0" smtClean="0"/>
        </a:p>
      </dgm:t>
    </dgm:pt>
    <dgm:pt modelId="{58652633-A8A0-4B35-8664-0799AB335FF6}" type="parTrans" cxnId="{240D78FB-6158-44CF-AD9B-EDCCC5448070}">
      <dgm:prSet/>
      <dgm:spPr/>
      <dgm:t>
        <a:bodyPr/>
        <a:lstStyle/>
        <a:p>
          <a:endParaRPr lang="ru-RU"/>
        </a:p>
      </dgm:t>
    </dgm:pt>
    <dgm:pt modelId="{0C6A12A9-DE27-4D72-91E4-DAB50D6E4923}" type="sibTrans" cxnId="{240D78FB-6158-44CF-AD9B-EDCCC5448070}">
      <dgm:prSet/>
      <dgm:spPr/>
      <dgm:t>
        <a:bodyPr/>
        <a:lstStyle/>
        <a:p>
          <a:endParaRPr lang="ru-RU"/>
        </a:p>
      </dgm:t>
    </dgm:pt>
    <dgm:pt modelId="{5B357315-D7A8-428D-9CAD-7F98F8CF5D38}">
      <dgm:prSet/>
      <dgm:spPr/>
      <dgm:t>
        <a:bodyPr/>
        <a:lstStyle/>
        <a:p>
          <a:r>
            <a:rPr lang="en-US" dirty="0" smtClean="0"/>
            <a:t>text-decoration </a:t>
          </a:r>
          <a:r>
            <a:rPr lang="ru-RU" dirty="0" smtClean="0"/>
            <a:t>— </a:t>
          </a:r>
          <a:r>
            <a:rPr lang="uk-UA" dirty="0" smtClean="0"/>
            <a:t>оздоблення тексту;</a:t>
          </a:r>
          <a:endParaRPr lang="ru-RU" dirty="0" smtClean="0"/>
        </a:p>
      </dgm:t>
    </dgm:pt>
    <dgm:pt modelId="{D5965B8B-7315-44BC-A31B-62CA63B6CB28}" type="parTrans" cxnId="{4F5FF431-462C-4295-BFD0-C2FFAEBC8A04}">
      <dgm:prSet/>
      <dgm:spPr/>
      <dgm:t>
        <a:bodyPr/>
        <a:lstStyle/>
        <a:p>
          <a:endParaRPr lang="ru-RU"/>
        </a:p>
      </dgm:t>
    </dgm:pt>
    <dgm:pt modelId="{A03DCB48-888B-4D16-8A4C-F6458C72E8CD}" type="sibTrans" cxnId="{4F5FF431-462C-4295-BFD0-C2FFAEBC8A04}">
      <dgm:prSet/>
      <dgm:spPr/>
      <dgm:t>
        <a:bodyPr/>
        <a:lstStyle/>
        <a:p>
          <a:endParaRPr lang="ru-RU"/>
        </a:p>
      </dgm:t>
    </dgm:pt>
    <dgm:pt modelId="{A69094BE-8EA8-4B17-BFDB-460891969F5A}">
      <dgm:prSet/>
      <dgm:spPr/>
      <dgm:t>
        <a:bodyPr/>
        <a:lstStyle/>
        <a:p>
          <a:r>
            <a:rPr lang="en-US" dirty="0" smtClean="0"/>
            <a:t>text-align </a:t>
          </a:r>
          <a:r>
            <a:rPr lang="ru-RU" dirty="0" smtClean="0"/>
            <a:t>— </a:t>
          </a:r>
          <a:r>
            <a:rPr lang="uk-UA" dirty="0" smtClean="0"/>
            <a:t>вирівнювання тексту;</a:t>
          </a:r>
          <a:endParaRPr lang="ru-RU" dirty="0" smtClean="0"/>
        </a:p>
      </dgm:t>
    </dgm:pt>
    <dgm:pt modelId="{C62323BD-BE68-42E5-A768-F5453C7DE534}" type="parTrans" cxnId="{29C8692A-5F71-417D-BEC7-669FC753565E}">
      <dgm:prSet/>
      <dgm:spPr/>
      <dgm:t>
        <a:bodyPr/>
        <a:lstStyle/>
        <a:p>
          <a:endParaRPr lang="ru-RU"/>
        </a:p>
      </dgm:t>
    </dgm:pt>
    <dgm:pt modelId="{EAEEA149-0F08-41C8-9157-137A15C8B614}" type="sibTrans" cxnId="{29C8692A-5F71-417D-BEC7-669FC753565E}">
      <dgm:prSet/>
      <dgm:spPr/>
      <dgm:t>
        <a:bodyPr/>
        <a:lstStyle/>
        <a:p>
          <a:endParaRPr lang="ru-RU"/>
        </a:p>
      </dgm:t>
    </dgm:pt>
    <dgm:pt modelId="{9E6C1974-B872-4DDF-9E04-35A611C2E19B}">
      <dgm:prSet/>
      <dgm:spPr/>
      <dgm:t>
        <a:bodyPr/>
        <a:lstStyle/>
        <a:p>
          <a:r>
            <a:rPr lang="en-US" dirty="0" smtClean="0"/>
            <a:t>margin</a:t>
          </a:r>
          <a:r>
            <a:rPr lang="ru-RU" dirty="0" smtClean="0"/>
            <a:t>-</a:t>
          </a:r>
          <a:r>
            <a:rPr lang="en-US" dirty="0" smtClean="0"/>
            <a:t>top</a:t>
          </a:r>
          <a:r>
            <a:rPr lang="ru-RU" dirty="0" smtClean="0"/>
            <a:t> — </a:t>
          </a:r>
          <a:r>
            <a:rPr lang="uk-UA" dirty="0" smtClean="0"/>
            <a:t>відступ від верхнього рядка абзацу;</a:t>
          </a:r>
          <a:endParaRPr lang="ru-RU" dirty="0" smtClean="0"/>
        </a:p>
      </dgm:t>
    </dgm:pt>
    <dgm:pt modelId="{2F802A02-9CEF-4492-9260-7238ECD0AC9A}" type="parTrans" cxnId="{DDA6BF39-6D7A-4C89-AE93-35CD39147CFE}">
      <dgm:prSet/>
      <dgm:spPr/>
      <dgm:t>
        <a:bodyPr/>
        <a:lstStyle/>
        <a:p>
          <a:endParaRPr lang="ru-RU"/>
        </a:p>
      </dgm:t>
    </dgm:pt>
    <dgm:pt modelId="{C9917887-DC7D-46C8-8145-307C1AA1D903}" type="sibTrans" cxnId="{DDA6BF39-6D7A-4C89-AE93-35CD39147CFE}">
      <dgm:prSet/>
      <dgm:spPr/>
      <dgm:t>
        <a:bodyPr/>
        <a:lstStyle/>
        <a:p>
          <a:endParaRPr lang="ru-RU"/>
        </a:p>
      </dgm:t>
    </dgm:pt>
    <dgm:pt modelId="{879BC735-75EF-4235-BA5D-92B0309A42F6}">
      <dgm:prSet/>
      <dgm:spPr/>
      <dgm:t>
        <a:bodyPr/>
        <a:lstStyle/>
        <a:p>
          <a:r>
            <a:rPr lang="en-US" dirty="0" smtClean="0"/>
            <a:t>line-height </a:t>
          </a:r>
          <a:r>
            <a:rPr lang="ru-RU" dirty="0" smtClean="0"/>
            <a:t>— </a:t>
          </a:r>
          <a:r>
            <a:rPr lang="uk-UA" dirty="0" smtClean="0"/>
            <a:t>міжрядкова відстань.</a:t>
          </a:r>
          <a:endParaRPr lang="ru-RU" dirty="0" smtClean="0"/>
        </a:p>
      </dgm:t>
    </dgm:pt>
    <dgm:pt modelId="{1780194F-747E-4D83-9DF2-02488C6F5FC3}" type="parTrans" cxnId="{EB678183-415A-4379-8089-586B59B4076C}">
      <dgm:prSet/>
      <dgm:spPr/>
      <dgm:t>
        <a:bodyPr/>
        <a:lstStyle/>
        <a:p>
          <a:endParaRPr lang="ru-RU"/>
        </a:p>
      </dgm:t>
    </dgm:pt>
    <dgm:pt modelId="{CF13DA28-1F48-4E0F-AB75-83334BF28F06}" type="sibTrans" cxnId="{EB678183-415A-4379-8089-586B59B4076C}">
      <dgm:prSet/>
      <dgm:spPr/>
      <dgm:t>
        <a:bodyPr/>
        <a:lstStyle/>
        <a:p>
          <a:endParaRPr lang="ru-RU"/>
        </a:p>
      </dgm:t>
    </dgm:pt>
    <dgm:pt modelId="{F2A5F097-9700-4E25-8104-526DF5B85F0E}" type="pres">
      <dgm:prSet presAssocID="{D73D6578-0CE9-4D47-B59E-0D07835A01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68D2EE-A1B0-4246-B4A2-4CE9C46A10CF}" type="pres">
      <dgm:prSet presAssocID="{49288674-1EE1-4F3F-B420-740736BDCDCA}" presName="composite" presStyleCnt="0"/>
      <dgm:spPr/>
    </dgm:pt>
    <dgm:pt modelId="{FD239769-476D-4DA0-B3C8-3FAA558760B2}" type="pres">
      <dgm:prSet presAssocID="{49288674-1EE1-4F3F-B420-740736BDCDCA}" presName="parentText" presStyleLbl="alignNode1" presStyleIdx="0" presStyleCnt="1" custScaleX="694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39BC5-5752-468D-92DA-FCD2BAE8917D}" type="pres">
      <dgm:prSet presAssocID="{49288674-1EE1-4F3F-B420-740736BDCDCA}" presName="descendantText" presStyleLbl="alignAcc1" presStyleIdx="0" presStyleCnt="1" custScaleX="86674" custLinFactNeighborX="-27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68E6D9-5AC1-4F37-89EF-30F278A70AAD}" type="presOf" srcId="{9760E587-F03E-4D96-B8FB-04B288DE17FF}" destId="{7A939BC5-5752-468D-92DA-FCD2BAE8917D}" srcOrd="0" destOrd="1" presId="urn:microsoft.com/office/officeart/2005/8/layout/chevron2"/>
    <dgm:cxn modelId="{3D7D0068-7779-43BC-8A54-7191BD030125}" type="presOf" srcId="{6E9B432A-B4C6-4340-857A-F122DE3C61BB}" destId="{7A939BC5-5752-468D-92DA-FCD2BAE8917D}" srcOrd="0" destOrd="4" presId="urn:microsoft.com/office/officeart/2005/8/layout/chevron2"/>
    <dgm:cxn modelId="{336BCACE-C5D5-41B1-A7E9-F3B51E1ED8AA}" type="presOf" srcId="{53A4DB84-573B-468D-91BF-8A18B63BC009}" destId="{7A939BC5-5752-468D-92DA-FCD2BAE8917D}" srcOrd="0" destOrd="0" presId="urn:microsoft.com/office/officeart/2005/8/layout/chevron2"/>
    <dgm:cxn modelId="{F7E67E26-8841-4188-9E95-714064F912EB}" type="presOf" srcId="{A69094BE-8EA8-4B17-BFDB-460891969F5A}" destId="{7A939BC5-5752-468D-92DA-FCD2BAE8917D}" srcOrd="0" destOrd="6" presId="urn:microsoft.com/office/officeart/2005/8/layout/chevron2"/>
    <dgm:cxn modelId="{1BB2A844-A469-43D7-A5CA-DA6885FAE749}" srcId="{D73D6578-0CE9-4D47-B59E-0D07835A0169}" destId="{49288674-1EE1-4F3F-B420-740736BDCDCA}" srcOrd="0" destOrd="0" parTransId="{82734ADF-3BE7-4A9F-ABDB-84E32FF48C79}" sibTransId="{C6FF378B-8B62-413F-BDE7-06AD7E35250D}"/>
    <dgm:cxn modelId="{7D6B1445-4296-471A-9D3E-B8C0E2F18B45}" srcId="{49288674-1EE1-4F3F-B420-740736BDCDCA}" destId="{53A4DB84-573B-468D-91BF-8A18B63BC009}" srcOrd="0" destOrd="0" parTransId="{41E88823-3B46-4CDB-9242-6767A9FCA20B}" sibTransId="{BC81C40A-6FF9-4D3B-94DC-9F741B0AF206}"/>
    <dgm:cxn modelId="{3297145A-13D5-4979-8AEE-635716264C82}" type="presOf" srcId="{E766E638-2DCF-47B7-BCD9-542FF28EBD42}" destId="{7A939BC5-5752-468D-92DA-FCD2BAE8917D}" srcOrd="0" destOrd="2" presId="urn:microsoft.com/office/officeart/2005/8/layout/chevron2"/>
    <dgm:cxn modelId="{804BF8D9-502D-4630-B1A1-E80B818D2139}" type="presOf" srcId="{52CCEBC9-D3CA-4295-9067-6962FEDFCBDF}" destId="{7A939BC5-5752-468D-92DA-FCD2BAE8917D}" srcOrd="0" destOrd="3" presId="urn:microsoft.com/office/officeart/2005/8/layout/chevron2"/>
    <dgm:cxn modelId="{A637FC78-1444-4E25-8112-88698D14CF46}" type="presOf" srcId="{49288674-1EE1-4F3F-B420-740736BDCDCA}" destId="{FD239769-476D-4DA0-B3C8-3FAA558760B2}" srcOrd="0" destOrd="0" presId="urn:microsoft.com/office/officeart/2005/8/layout/chevron2"/>
    <dgm:cxn modelId="{96581F5C-F607-489E-8F5C-94A51D8D2AAD}" type="presOf" srcId="{879BC735-75EF-4235-BA5D-92B0309A42F6}" destId="{7A939BC5-5752-468D-92DA-FCD2BAE8917D}" srcOrd="0" destOrd="8" presId="urn:microsoft.com/office/officeart/2005/8/layout/chevron2"/>
    <dgm:cxn modelId="{EB678183-415A-4379-8089-586B59B4076C}" srcId="{49288674-1EE1-4F3F-B420-740736BDCDCA}" destId="{879BC735-75EF-4235-BA5D-92B0309A42F6}" srcOrd="8" destOrd="0" parTransId="{1780194F-747E-4D83-9DF2-02488C6F5FC3}" sibTransId="{CF13DA28-1F48-4E0F-AB75-83334BF28F06}"/>
    <dgm:cxn modelId="{DDA6BF39-6D7A-4C89-AE93-35CD39147CFE}" srcId="{49288674-1EE1-4F3F-B420-740736BDCDCA}" destId="{9E6C1974-B872-4DDF-9E04-35A611C2E19B}" srcOrd="7" destOrd="0" parTransId="{2F802A02-9CEF-4492-9260-7238ECD0AC9A}" sibTransId="{C9917887-DC7D-46C8-8145-307C1AA1D903}"/>
    <dgm:cxn modelId="{D9B3EC05-046C-4564-B062-BF0CEE3BAD16}" type="presOf" srcId="{5B357315-D7A8-428D-9CAD-7F98F8CF5D38}" destId="{7A939BC5-5752-468D-92DA-FCD2BAE8917D}" srcOrd="0" destOrd="5" presId="urn:microsoft.com/office/officeart/2005/8/layout/chevron2"/>
    <dgm:cxn modelId="{B70E7A98-1B6A-4D83-9D4A-2563196748BE}" srcId="{49288674-1EE1-4F3F-B420-740736BDCDCA}" destId="{E766E638-2DCF-47B7-BCD9-542FF28EBD42}" srcOrd="2" destOrd="0" parTransId="{7C3C56E5-DB82-4D1F-91C7-83F6D2EBE836}" sibTransId="{2B6CF803-E430-4ACE-8383-4ED2054305B6}"/>
    <dgm:cxn modelId="{4F5FF431-462C-4295-BFD0-C2FFAEBC8A04}" srcId="{49288674-1EE1-4F3F-B420-740736BDCDCA}" destId="{5B357315-D7A8-428D-9CAD-7F98F8CF5D38}" srcOrd="5" destOrd="0" parTransId="{D5965B8B-7315-44BC-A31B-62CA63B6CB28}" sibTransId="{A03DCB48-888B-4D16-8A4C-F6458C72E8CD}"/>
    <dgm:cxn modelId="{60E421B0-EEF6-40E6-A080-FB685927DDCA}" type="presOf" srcId="{D73D6578-0CE9-4D47-B59E-0D07835A0169}" destId="{F2A5F097-9700-4E25-8104-526DF5B85F0E}" srcOrd="0" destOrd="0" presId="urn:microsoft.com/office/officeart/2005/8/layout/chevron2"/>
    <dgm:cxn modelId="{29C8692A-5F71-417D-BEC7-669FC753565E}" srcId="{49288674-1EE1-4F3F-B420-740736BDCDCA}" destId="{A69094BE-8EA8-4B17-BFDB-460891969F5A}" srcOrd="6" destOrd="0" parTransId="{C62323BD-BE68-42E5-A768-F5453C7DE534}" sibTransId="{EAEEA149-0F08-41C8-9157-137A15C8B614}"/>
    <dgm:cxn modelId="{B0AE78F3-F20A-4FE0-ABCA-E256B1DEDB8F}" srcId="{49288674-1EE1-4F3F-B420-740736BDCDCA}" destId="{52CCEBC9-D3CA-4295-9067-6962FEDFCBDF}" srcOrd="3" destOrd="0" parTransId="{29631CA5-07EE-405A-9C69-9B604177C570}" sibTransId="{73B007A6-5225-464B-AFD1-69DE77103716}"/>
    <dgm:cxn modelId="{240D78FB-6158-44CF-AD9B-EDCCC5448070}" srcId="{49288674-1EE1-4F3F-B420-740736BDCDCA}" destId="{6E9B432A-B4C6-4340-857A-F122DE3C61BB}" srcOrd="4" destOrd="0" parTransId="{58652633-A8A0-4B35-8664-0799AB335FF6}" sibTransId="{0C6A12A9-DE27-4D72-91E4-DAB50D6E4923}"/>
    <dgm:cxn modelId="{017C3508-4B4C-43E4-AE94-0C527164E8F7}" type="presOf" srcId="{9E6C1974-B872-4DDF-9E04-35A611C2E19B}" destId="{7A939BC5-5752-468D-92DA-FCD2BAE8917D}" srcOrd="0" destOrd="7" presId="urn:microsoft.com/office/officeart/2005/8/layout/chevron2"/>
    <dgm:cxn modelId="{8B657F3E-9BDB-4F7B-A3DB-9116FA77EFF3}" srcId="{49288674-1EE1-4F3F-B420-740736BDCDCA}" destId="{9760E587-F03E-4D96-B8FB-04B288DE17FF}" srcOrd="1" destOrd="0" parTransId="{D89C99A6-E2D8-496E-8BE6-B7697947E99E}" sibTransId="{3EF6B879-E0F1-4437-B6D7-817966168BA0}"/>
    <dgm:cxn modelId="{BCFCC23F-C139-4F0C-8B28-31AE1B164C83}" type="presParOf" srcId="{F2A5F097-9700-4E25-8104-526DF5B85F0E}" destId="{5B68D2EE-A1B0-4246-B4A2-4CE9C46A10CF}" srcOrd="0" destOrd="0" presId="urn:microsoft.com/office/officeart/2005/8/layout/chevron2"/>
    <dgm:cxn modelId="{9D5300D5-260D-4039-960A-1F6A08BA510A}" type="presParOf" srcId="{5B68D2EE-A1B0-4246-B4A2-4CE9C46A10CF}" destId="{FD239769-476D-4DA0-B3C8-3FAA558760B2}" srcOrd="0" destOrd="0" presId="urn:microsoft.com/office/officeart/2005/8/layout/chevron2"/>
    <dgm:cxn modelId="{6F78DA7F-79FE-4FD9-99ED-33D80E14FF90}" type="presParOf" srcId="{5B68D2EE-A1B0-4246-B4A2-4CE9C46A10CF}" destId="{7A939BC5-5752-468D-92DA-FCD2BAE8917D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B9D8BC-7839-4056-8EE5-29224D27AA1E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5F77B6-D6A6-4B5E-A625-5E216954AA6C}">
      <dgm:prSet phldrT="[Текст]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uk-UA" dirty="0" smtClean="0"/>
            <a:t>Є  три способи зв'язку каскадних стилів із </a:t>
          </a:r>
          <a:r>
            <a:rPr lang="en-US" dirty="0" smtClean="0"/>
            <a:t>HTML</a:t>
          </a:r>
          <a:r>
            <a:rPr lang="ru-RU" dirty="0" smtClean="0"/>
            <a:t>-документом: </a:t>
          </a:r>
          <a:endParaRPr lang="ru-RU" dirty="0"/>
        </a:p>
      </dgm:t>
    </dgm:pt>
    <dgm:pt modelId="{9F0614C8-E0A9-49F2-A667-D52CF52244C2}" type="parTrans" cxnId="{3273FCB6-EFD8-4460-B57A-62B2BB66B957}">
      <dgm:prSet/>
      <dgm:spPr/>
      <dgm:t>
        <a:bodyPr/>
        <a:lstStyle/>
        <a:p>
          <a:endParaRPr lang="ru-RU"/>
        </a:p>
      </dgm:t>
    </dgm:pt>
    <dgm:pt modelId="{0BC98217-7C3B-48B7-A60F-730D580F9BB2}" type="sibTrans" cxnId="{3273FCB6-EFD8-4460-B57A-62B2BB66B957}">
      <dgm:prSet/>
      <dgm:spPr/>
      <dgm:t>
        <a:bodyPr/>
        <a:lstStyle/>
        <a:p>
          <a:endParaRPr lang="ru-RU"/>
        </a:p>
      </dgm:t>
    </dgm:pt>
    <dgm:pt modelId="{1B9425C2-8C2A-4EE5-884C-F302C9A02367}">
      <dgm:prSet/>
      <dgm:spPr/>
      <dgm:t>
        <a:bodyPr/>
        <a:lstStyle/>
        <a:p>
          <a:r>
            <a:rPr lang="uk-UA" dirty="0" smtClean="0"/>
            <a:t>підключення зовнішньої таблиці стилів; </a:t>
          </a:r>
        </a:p>
      </dgm:t>
    </dgm:pt>
    <dgm:pt modelId="{092D07A5-18E9-4626-A238-9A92758CE983}" type="parTrans" cxnId="{DE8EFEF1-E929-45D9-91A9-5EB4E495318F}">
      <dgm:prSet/>
      <dgm:spPr/>
      <dgm:t>
        <a:bodyPr/>
        <a:lstStyle/>
        <a:p>
          <a:endParaRPr lang="ru-RU"/>
        </a:p>
      </dgm:t>
    </dgm:pt>
    <dgm:pt modelId="{6AC38230-EE8C-484B-8587-683E2A88A6AD}" type="sibTrans" cxnId="{DE8EFEF1-E929-45D9-91A9-5EB4E495318F}">
      <dgm:prSet/>
      <dgm:spPr/>
      <dgm:t>
        <a:bodyPr/>
        <a:lstStyle/>
        <a:p>
          <a:endParaRPr lang="ru-RU"/>
        </a:p>
      </dgm:t>
    </dgm:pt>
    <dgm:pt modelId="{90ADD6DC-67A9-4992-AA03-7FA1C1D75F37}">
      <dgm:prSet/>
      <dgm:spPr/>
      <dgm:t>
        <a:bodyPr/>
        <a:lstStyle/>
        <a:p>
          <a:r>
            <a:rPr lang="uk-UA" dirty="0" smtClean="0"/>
            <a:t>розташування опису стилів у розділі </a:t>
          </a:r>
          <a:r>
            <a:rPr lang="en-US" dirty="0" smtClean="0"/>
            <a:t>HEAD </a:t>
          </a:r>
          <a:r>
            <a:rPr lang="uk-UA" dirty="0" smtClean="0"/>
            <a:t>документа; </a:t>
          </a:r>
        </a:p>
      </dgm:t>
    </dgm:pt>
    <dgm:pt modelId="{0A65B454-FB59-4A83-890C-B55B91ACF92E}" type="parTrans" cxnId="{7AF8C7FA-6618-4FD0-AE99-DD064FFCA5E8}">
      <dgm:prSet/>
      <dgm:spPr/>
      <dgm:t>
        <a:bodyPr/>
        <a:lstStyle/>
        <a:p>
          <a:endParaRPr lang="ru-RU"/>
        </a:p>
      </dgm:t>
    </dgm:pt>
    <dgm:pt modelId="{E2D20D95-13F0-4303-9B7F-F5E4E38BF145}" type="sibTrans" cxnId="{7AF8C7FA-6618-4FD0-AE99-DD064FFCA5E8}">
      <dgm:prSet/>
      <dgm:spPr/>
      <dgm:t>
        <a:bodyPr/>
        <a:lstStyle/>
        <a:p>
          <a:endParaRPr lang="ru-RU"/>
        </a:p>
      </dgm:t>
    </dgm:pt>
    <dgm:pt modelId="{AE0202B6-CC73-409D-A5FD-C5AF06629752}">
      <dgm:prSet/>
      <dgm:spPr/>
      <dgm:t>
        <a:bodyPr/>
        <a:lstStyle/>
        <a:p>
          <a:r>
            <a:rPr lang="uk-UA" dirty="0" smtClean="0"/>
            <a:t>задавання властивостей стилів безпосередньо в тегах абзаців чи заголовків.</a:t>
          </a:r>
          <a:endParaRPr lang="ru-RU" dirty="0" smtClean="0"/>
        </a:p>
      </dgm:t>
    </dgm:pt>
    <dgm:pt modelId="{768FF70D-0AD2-4596-894E-8CF8B2BBDD5A}" type="parTrans" cxnId="{7B1EC562-253C-4D4A-AC3E-AEB1371DCEC9}">
      <dgm:prSet/>
      <dgm:spPr/>
      <dgm:t>
        <a:bodyPr/>
        <a:lstStyle/>
        <a:p>
          <a:endParaRPr lang="ru-RU"/>
        </a:p>
      </dgm:t>
    </dgm:pt>
    <dgm:pt modelId="{DAC8500D-B4BD-48A8-8667-B9F781ABA940}" type="sibTrans" cxnId="{7B1EC562-253C-4D4A-AC3E-AEB1371DCEC9}">
      <dgm:prSet/>
      <dgm:spPr/>
      <dgm:t>
        <a:bodyPr/>
        <a:lstStyle/>
        <a:p>
          <a:endParaRPr lang="ru-RU"/>
        </a:p>
      </dgm:t>
    </dgm:pt>
    <dgm:pt modelId="{084E39E6-F927-4631-BBE2-C1F6DFC0FCC0}" type="pres">
      <dgm:prSet presAssocID="{07B9D8BC-7839-4056-8EE5-29224D27AA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3E1064-3C1C-4FEA-9B56-BA98F90A67B8}" type="pres">
      <dgm:prSet presAssocID="{F35F77B6-D6A6-4B5E-A625-5E216954AA6C}" presName="root" presStyleCnt="0"/>
      <dgm:spPr/>
    </dgm:pt>
    <dgm:pt modelId="{66BF88B8-F7DC-4754-BD50-BFFB2C8F3A21}" type="pres">
      <dgm:prSet presAssocID="{F35F77B6-D6A6-4B5E-A625-5E216954AA6C}" presName="rootComposite" presStyleCnt="0"/>
      <dgm:spPr/>
    </dgm:pt>
    <dgm:pt modelId="{EE6EE701-8DDE-4C7E-B0DA-6BA9EF988E24}" type="pres">
      <dgm:prSet presAssocID="{F35F77B6-D6A6-4B5E-A625-5E216954AA6C}" presName="rootText" presStyleLbl="node1" presStyleIdx="0" presStyleCnt="1" custScaleX="331810"/>
      <dgm:spPr/>
      <dgm:t>
        <a:bodyPr/>
        <a:lstStyle/>
        <a:p>
          <a:endParaRPr lang="ru-RU"/>
        </a:p>
      </dgm:t>
    </dgm:pt>
    <dgm:pt modelId="{DCA50942-FEA5-4D62-A76A-9E223EC9C878}" type="pres">
      <dgm:prSet presAssocID="{F35F77B6-D6A6-4B5E-A625-5E216954AA6C}" presName="rootConnector" presStyleLbl="node1" presStyleIdx="0" presStyleCnt="1"/>
      <dgm:spPr/>
      <dgm:t>
        <a:bodyPr/>
        <a:lstStyle/>
        <a:p>
          <a:endParaRPr lang="ru-RU"/>
        </a:p>
      </dgm:t>
    </dgm:pt>
    <dgm:pt modelId="{22189596-F8C0-4AF5-AC1E-1BBB42314AD9}" type="pres">
      <dgm:prSet presAssocID="{F35F77B6-D6A6-4B5E-A625-5E216954AA6C}" presName="childShape" presStyleCnt="0"/>
      <dgm:spPr/>
    </dgm:pt>
    <dgm:pt modelId="{1E895FC0-5C14-4C7B-977C-463A51EC7FB7}" type="pres">
      <dgm:prSet presAssocID="{092D07A5-18E9-4626-A238-9A92758CE98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C0414C86-EE9D-4601-A159-DF5E7C2842DB}" type="pres">
      <dgm:prSet presAssocID="{1B9425C2-8C2A-4EE5-884C-F302C9A02367}" presName="childText" presStyleLbl="bgAcc1" presStyleIdx="0" presStyleCnt="3" custScaleX="293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6F2A2-9710-484C-8A0A-0B7826F5BAD4}" type="pres">
      <dgm:prSet presAssocID="{0A65B454-FB59-4A83-890C-B55B91ACF92E}" presName="Name13" presStyleLbl="parChTrans1D2" presStyleIdx="1" presStyleCnt="3"/>
      <dgm:spPr/>
      <dgm:t>
        <a:bodyPr/>
        <a:lstStyle/>
        <a:p>
          <a:endParaRPr lang="ru-RU"/>
        </a:p>
      </dgm:t>
    </dgm:pt>
    <dgm:pt modelId="{84573AD1-AB9D-463D-A47C-A78FCF336CB3}" type="pres">
      <dgm:prSet presAssocID="{90ADD6DC-67A9-4992-AA03-7FA1C1D75F37}" presName="childText" presStyleLbl="bgAcc1" presStyleIdx="1" presStyleCnt="3" custScaleX="296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03A85-B792-46CF-A92B-A3AE9695058E}" type="pres">
      <dgm:prSet presAssocID="{768FF70D-0AD2-4596-894E-8CF8B2BBDD5A}" presName="Name13" presStyleLbl="parChTrans1D2" presStyleIdx="2" presStyleCnt="3"/>
      <dgm:spPr/>
      <dgm:t>
        <a:bodyPr/>
        <a:lstStyle/>
        <a:p>
          <a:endParaRPr lang="ru-RU"/>
        </a:p>
      </dgm:t>
    </dgm:pt>
    <dgm:pt modelId="{FA0640FD-F24F-421E-9175-66857C54BA8D}" type="pres">
      <dgm:prSet presAssocID="{AE0202B6-CC73-409D-A5FD-C5AF06629752}" presName="childText" presStyleLbl="bgAcc1" presStyleIdx="2" presStyleCnt="3" custScaleX="293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58571F-7DC2-4850-818B-8B55BE1506E4}" type="presOf" srcId="{092D07A5-18E9-4626-A238-9A92758CE983}" destId="{1E895FC0-5C14-4C7B-977C-463A51EC7FB7}" srcOrd="0" destOrd="0" presId="urn:microsoft.com/office/officeart/2005/8/layout/hierarchy3"/>
    <dgm:cxn modelId="{7AF8C7FA-6618-4FD0-AE99-DD064FFCA5E8}" srcId="{F35F77B6-D6A6-4B5E-A625-5E216954AA6C}" destId="{90ADD6DC-67A9-4992-AA03-7FA1C1D75F37}" srcOrd="1" destOrd="0" parTransId="{0A65B454-FB59-4A83-890C-B55B91ACF92E}" sibTransId="{E2D20D95-13F0-4303-9B7F-F5E4E38BF145}"/>
    <dgm:cxn modelId="{7B1EC562-253C-4D4A-AC3E-AEB1371DCEC9}" srcId="{F35F77B6-D6A6-4B5E-A625-5E216954AA6C}" destId="{AE0202B6-CC73-409D-A5FD-C5AF06629752}" srcOrd="2" destOrd="0" parTransId="{768FF70D-0AD2-4596-894E-8CF8B2BBDD5A}" sibTransId="{DAC8500D-B4BD-48A8-8667-B9F781ABA940}"/>
    <dgm:cxn modelId="{76FD09AD-9DC2-4590-A530-730B233124AE}" type="presOf" srcId="{1B9425C2-8C2A-4EE5-884C-F302C9A02367}" destId="{C0414C86-EE9D-4601-A159-DF5E7C2842DB}" srcOrd="0" destOrd="0" presId="urn:microsoft.com/office/officeart/2005/8/layout/hierarchy3"/>
    <dgm:cxn modelId="{55DE31EB-8528-40AE-A7CD-512F21F965DE}" type="presOf" srcId="{F35F77B6-D6A6-4B5E-A625-5E216954AA6C}" destId="{DCA50942-FEA5-4D62-A76A-9E223EC9C878}" srcOrd="1" destOrd="0" presId="urn:microsoft.com/office/officeart/2005/8/layout/hierarchy3"/>
    <dgm:cxn modelId="{9B0D16D9-4C39-4A48-BCBD-4882A4C0BC62}" type="presOf" srcId="{07B9D8BC-7839-4056-8EE5-29224D27AA1E}" destId="{084E39E6-F927-4631-BBE2-C1F6DFC0FCC0}" srcOrd="0" destOrd="0" presId="urn:microsoft.com/office/officeart/2005/8/layout/hierarchy3"/>
    <dgm:cxn modelId="{A8B00149-8E4C-408C-8269-8C3DE26EFE22}" type="presOf" srcId="{0A65B454-FB59-4A83-890C-B55B91ACF92E}" destId="{7FB6F2A2-9710-484C-8A0A-0B7826F5BAD4}" srcOrd="0" destOrd="0" presId="urn:microsoft.com/office/officeart/2005/8/layout/hierarchy3"/>
    <dgm:cxn modelId="{3273FCB6-EFD8-4460-B57A-62B2BB66B957}" srcId="{07B9D8BC-7839-4056-8EE5-29224D27AA1E}" destId="{F35F77B6-D6A6-4B5E-A625-5E216954AA6C}" srcOrd="0" destOrd="0" parTransId="{9F0614C8-E0A9-49F2-A667-D52CF52244C2}" sibTransId="{0BC98217-7C3B-48B7-A60F-730D580F9BB2}"/>
    <dgm:cxn modelId="{73ED57AA-FC43-4CFE-934A-0D3C22DAB588}" type="presOf" srcId="{90ADD6DC-67A9-4992-AA03-7FA1C1D75F37}" destId="{84573AD1-AB9D-463D-A47C-A78FCF336CB3}" srcOrd="0" destOrd="0" presId="urn:microsoft.com/office/officeart/2005/8/layout/hierarchy3"/>
    <dgm:cxn modelId="{67F45437-15B5-4513-A095-102D3D3F9B1D}" type="presOf" srcId="{AE0202B6-CC73-409D-A5FD-C5AF06629752}" destId="{FA0640FD-F24F-421E-9175-66857C54BA8D}" srcOrd="0" destOrd="0" presId="urn:microsoft.com/office/officeart/2005/8/layout/hierarchy3"/>
    <dgm:cxn modelId="{DE8EFEF1-E929-45D9-91A9-5EB4E495318F}" srcId="{F35F77B6-D6A6-4B5E-A625-5E216954AA6C}" destId="{1B9425C2-8C2A-4EE5-884C-F302C9A02367}" srcOrd="0" destOrd="0" parTransId="{092D07A5-18E9-4626-A238-9A92758CE983}" sibTransId="{6AC38230-EE8C-484B-8587-683E2A88A6AD}"/>
    <dgm:cxn modelId="{CDC811B3-7FE9-4EA0-A12D-19E93BE08B55}" type="presOf" srcId="{F35F77B6-D6A6-4B5E-A625-5E216954AA6C}" destId="{EE6EE701-8DDE-4C7E-B0DA-6BA9EF988E24}" srcOrd="0" destOrd="0" presId="urn:microsoft.com/office/officeart/2005/8/layout/hierarchy3"/>
    <dgm:cxn modelId="{49B292F2-BEA3-48AD-99B1-0FFB6A076CFE}" type="presOf" srcId="{768FF70D-0AD2-4596-894E-8CF8B2BBDD5A}" destId="{84503A85-B792-46CF-A92B-A3AE9695058E}" srcOrd="0" destOrd="0" presId="urn:microsoft.com/office/officeart/2005/8/layout/hierarchy3"/>
    <dgm:cxn modelId="{E9F6CED7-7309-4C76-A439-621777E25178}" type="presParOf" srcId="{084E39E6-F927-4631-BBE2-C1F6DFC0FCC0}" destId="{5B3E1064-3C1C-4FEA-9B56-BA98F90A67B8}" srcOrd="0" destOrd="0" presId="urn:microsoft.com/office/officeart/2005/8/layout/hierarchy3"/>
    <dgm:cxn modelId="{55D116F4-8103-49F2-87F0-0C15EE91B7DA}" type="presParOf" srcId="{5B3E1064-3C1C-4FEA-9B56-BA98F90A67B8}" destId="{66BF88B8-F7DC-4754-BD50-BFFB2C8F3A21}" srcOrd="0" destOrd="0" presId="urn:microsoft.com/office/officeart/2005/8/layout/hierarchy3"/>
    <dgm:cxn modelId="{B2A8E897-C7FC-4E84-BAE0-E241F7DB8289}" type="presParOf" srcId="{66BF88B8-F7DC-4754-BD50-BFFB2C8F3A21}" destId="{EE6EE701-8DDE-4C7E-B0DA-6BA9EF988E24}" srcOrd="0" destOrd="0" presId="urn:microsoft.com/office/officeart/2005/8/layout/hierarchy3"/>
    <dgm:cxn modelId="{BB3524EA-1CE5-4EEC-9A4D-E005AAEF0A3C}" type="presParOf" srcId="{66BF88B8-F7DC-4754-BD50-BFFB2C8F3A21}" destId="{DCA50942-FEA5-4D62-A76A-9E223EC9C878}" srcOrd="1" destOrd="0" presId="urn:microsoft.com/office/officeart/2005/8/layout/hierarchy3"/>
    <dgm:cxn modelId="{EEEF77BE-0DE0-4DBB-BA7C-B5517315593C}" type="presParOf" srcId="{5B3E1064-3C1C-4FEA-9B56-BA98F90A67B8}" destId="{22189596-F8C0-4AF5-AC1E-1BBB42314AD9}" srcOrd="1" destOrd="0" presId="urn:microsoft.com/office/officeart/2005/8/layout/hierarchy3"/>
    <dgm:cxn modelId="{ECFCE7F2-F865-4894-A088-1097B4BBCC8A}" type="presParOf" srcId="{22189596-F8C0-4AF5-AC1E-1BBB42314AD9}" destId="{1E895FC0-5C14-4C7B-977C-463A51EC7FB7}" srcOrd="0" destOrd="0" presId="urn:microsoft.com/office/officeart/2005/8/layout/hierarchy3"/>
    <dgm:cxn modelId="{AC11F3FB-A5DE-446C-9C97-31FD7CD9D251}" type="presParOf" srcId="{22189596-F8C0-4AF5-AC1E-1BBB42314AD9}" destId="{C0414C86-EE9D-4601-A159-DF5E7C2842DB}" srcOrd="1" destOrd="0" presId="urn:microsoft.com/office/officeart/2005/8/layout/hierarchy3"/>
    <dgm:cxn modelId="{8473006C-DE83-42D7-98A3-C882C09878BB}" type="presParOf" srcId="{22189596-F8C0-4AF5-AC1E-1BBB42314AD9}" destId="{7FB6F2A2-9710-484C-8A0A-0B7826F5BAD4}" srcOrd="2" destOrd="0" presId="urn:microsoft.com/office/officeart/2005/8/layout/hierarchy3"/>
    <dgm:cxn modelId="{A33C0432-D516-4902-8119-7D603FBE6771}" type="presParOf" srcId="{22189596-F8C0-4AF5-AC1E-1BBB42314AD9}" destId="{84573AD1-AB9D-463D-A47C-A78FCF336CB3}" srcOrd="3" destOrd="0" presId="urn:microsoft.com/office/officeart/2005/8/layout/hierarchy3"/>
    <dgm:cxn modelId="{BF4D4DFF-1935-43A4-B866-B1F41F7EACC9}" type="presParOf" srcId="{22189596-F8C0-4AF5-AC1E-1BBB42314AD9}" destId="{84503A85-B792-46CF-A92B-A3AE9695058E}" srcOrd="4" destOrd="0" presId="urn:microsoft.com/office/officeart/2005/8/layout/hierarchy3"/>
    <dgm:cxn modelId="{2085721E-9DF4-4481-B40F-22DA76FB278D}" type="presParOf" srcId="{22189596-F8C0-4AF5-AC1E-1BBB42314AD9}" destId="{FA0640FD-F24F-421E-9175-66857C54BA8D}" srcOrd="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6B347B-53E3-42C5-8FA9-EB064ADC944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4CBADD-47E3-4AAA-B437-3DE9B77180EC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static</a:t>
          </a:r>
          <a:endParaRPr lang="ru-RU" dirty="0"/>
        </a:p>
      </dgm:t>
    </dgm:pt>
    <dgm:pt modelId="{EFB0A17A-0D66-4A83-A079-A0CA5DF8FEB9}" type="parTrans" cxnId="{6B2027C1-BA16-4179-9DAE-1BC28E5192CF}">
      <dgm:prSet/>
      <dgm:spPr/>
      <dgm:t>
        <a:bodyPr/>
        <a:lstStyle/>
        <a:p>
          <a:endParaRPr lang="ru-RU"/>
        </a:p>
      </dgm:t>
    </dgm:pt>
    <dgm:pt modelId="{5F119F99-B895-4FB6-956C-B1CEF330BEB8}" type="sibTrans" cxnId="{6B2027C1-BA16-4179-9DAE-1BC28E5192CF}">
      <dgm:prSet/>
      <dgm:spPr/>
      <dgm:t>
        <a:bodyPr/>
        <a:lstStyle/>
        <a:p>
          <a:endParaRPr lang="ru-RU"/>
        </a:p>
      </dgm:t>
    </dgm:pt>
    <dgm:pt modelId="{05187CBC-4561-4563-A7AB-335600D0BC43}">
      <dgm:prSet/>
      <dgm:spPr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 </a:t>
          </a:r>
          <a:r>
            <a:rPr lang="uk-UA" dirty="0" smtClean="0"/>
            <a:t>абсолютне; передбачає розміщення об'єкта шляхом задавання точного місця його розташування на сторінці.</a:t>
          </a:r>
          <a:endParaRPr lang="ru-RU" dirty="0"/>
        </a:p>
      </dgm:t>
    </dgm:pt>
    <dgm:pt modelId="{AEEC9196-518E-4B85-A0B0-9B71BB8502FE}" type="parTrans" cxnId="{354A808E-4801-4174-9051-2984BD8533AE}">
      <dgm:prSet/>
      <dgm:spPr/>
      <dgm:t>
        <a:bodyPr/>
        <a:lstStyle/>
        <a:p>
          <a:endParaRPr lang="ru-RU"/>
        </a:p>
      </dgm:t>
    </dgm:pt>
    <dgm:pt modelId="{BA4CF8E8-FCDF-48B0-92E6-5374F44641F4}" type="sibTrans" cxnId="{354A808E-4801-4174-9051-2984BD8533AE}">
      <dgm:prSet/>
      <dgm:spPr/>
      <dgm:t>
        <a:bodyPr/>
        <a:lstStyle/>
        <a:p>
          <a:endParaRPr lang="ru-RU"/>
        </a:p>
      </dgm:t>
    </dgm:pt>
    <dgm:pt modelId="{B8D4A93B-2491-4BAE-9B2E-3DF2C4D2303E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relative</a:t>
          </a:r>
          <a:endParaRPr lang="ru-RU" dirty="0" smtClean="0">
            <a:solidFill>
              <a:schemeClr val="accent6">
                <a:lumMod val="50000"/>
              </a:schemeClr>
            </a:solidFill>
          </a:endParaRPr>
        </a:p>
      </dgm:t>
    </dgm:pt>
    <dgm:pt modelId="{820B21C9-AFE3-411C-B912-8A44A0EE466E}" type="parTrans" cxnId="{D0724947-2CA8-4745-B4E1-C475CE72C6D2}">
      <dgm:prSet/>
      <dgm:spPr/>
      <dgm:t>
        <a:bodyPr/>
        <a:lstStyle/>
        <a:p>
          <a:endParaRPr lang="ru-RU"/>
        </a:p>
      </dgm:t>
    </dgm:pt>
    <dgm:pt modelId="{EBF43C5F-220A-4169-BF6C-7A57DD2FEB5C}" type="sibTrans" cxnId="{D0724947-2CA8-4745-B4E1-C475CE72C6D2}">
      <dgm:prSet/>
      <dgm:spPr/>
      <dgm:t>
        <a:bodyPr/>
        <a:lstStyle/>
        <a:p>
          <a:endParaRPr lang="ru-RU"/>
        </a:p>
      </dgm:t>
    </dgm:pt>
    <dgm:pt modelId="{B3FF37B7-B1C6-41AF-B7AA-43602B37DC1A}">
      <dgm:prSet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absolute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16F12FDF-B19F-4F3A-8246-84BEE5196BA7}" type="parTrans" cxnId="{6E7037BC-3955-441B-B4E2-14A4130C8BD6}">
      <dgm:prSet/>
      <dgm:spPr/>
      <dgm:t>
        <a:bodyPr/>
        <a:lstStyle/>
        <a:p>
          <a:endParaRPr lang="ru-RU"/>
        </a:p>
      </dgm:t>
    </dgm:pt>
    <dgm:pt modelId="{CC82FE30-B643-43A0-9C0F-FB056A1CECA2}" type="sibTrans" cxnId="{6E7037BC-3955-441B-B4E2-14A4130C8BD6}">
      <dgm:prSet/>
      <dgm:spPr/>
      <dgm:t>
        <a:bodyPr/>
        <a:lstStyle/>
        <a:p>
          <a:endParaRPr lang="ru-RU"/>
        </a:p>
      </dgm:t>
    </dgm:pt>
    <dgm:pt modelId="{DF235D0E-9EAC-4356-908C-0045AE7A31B7}">
      <dgm:prSet phldrT="[Текст]"/>
      <dgm:spPr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 </a:t>
          </a:r>
          <a:r>
            <a:rPr lang="uk-UA" dirty="0" smtClean="0"/>
            <a:t>статичне; задане за умовчанням і передбачає розміщення чергового об'єкта на вільному місці після попереднього;</a:t>
          </a:r>
          <a:endParaRPr lang="ru-RU" dirty="0"/>
        </a:p>
      </dgm:t>
    </dgm:pt>
    <dgm:pt modelId="{D4613ECA-3651-41B2-8895-809A866E4698}" type="parTrans" cxnId="{C76F5185-1185-4CB6-A964-9AA7E8E4F59D}">
      <dgm:prSet/>
      <dgm:spPr/>
      <dgm:t>
        <a:bodyPr/>
        <a:lstStyle/>
        <a:p>
          <a:endParaRPr lang="ru-RU"/>
        </a:p>
      </dgm:t>
    </dgm:pt>
    <dgm:pt modelId="{0A2D8515-2431-4090-B4A3-B6CA1B66435C}" type="sibTrans" cxnId="{C76F5185-1185-4CB6-A964-9AA7E8E4F59D}">
      <dgm:prSet/>
      <dgm:spPr/>
      <dgm:t>
        <a:bodyPr/>
        <a:lstStyle/>
        <a:p>
          <a:endParaRPr lang="ru-RU"/>
        </a:p>
      </dgm:t>
    </dgm:pt>
    <dgm:pt modelId="{B600B2A8-9593-444B-AF6E-C723846E9C14}">
      <dgm:prSet/>
      <dgm:spPr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 </a:t>
          </a:r>
          <a:r>
            <a:rPr lang="uk-UA" dirty="0" smtClean="0"/>
            <a:t>відносне; визначає розташування об'єкта відносно того місця, яке б він зайняв, якби для нього було використане статичне позиціювання;</a:t>
          </a:r>
          <a:endParaRPr lang="ru-RU" dirty="0" smtClean="0"/>
        </a:p>
      </dgm:t>
    </dgm:pt>
    <dgm:pt modelId="{5466ED30-C408-42D5-A2F8-CD0DAE00EA6D}" type="parTrans" cxnId="{2E03660C-0060-4259-B22F-F04ED00AEC0E}">
      <dgm:prSet/>
      <dgm:spPr/>
      <dgm:t>
        <a:bodyPr/>
        <a:lstStyle/>
        <a:p>
          <a:endParaRPr lang="ru-RU"/>
        </a:p>
      </dgm:t>
    </dgm:pt>
    <dgm:pt modelId="{2768AB09-4772-417E-A9E6-D2C241CCFCA9}" type="sibTrans" cxnId="{2E03660C-0060-4259-B22F-F04ED00AEC0E}">
      <dgm:prSet/>
      <dgm:spPr/>
      <dgm:t>
        <a:bodyPr/>
        <a:lstStyle/>
        <a:p>
          <a:endParaRPr lang="ru-RU"/>
        </a:p>
      </dgm:t>
    </dgm:pt>
    <dgm:pt modelId="{5893D4B3-5552-40D5-8AC2-0E2F5342FB28}" type="pres">
      <dgm:prSet presAssocID="{696B347B-53E3-42C5-8FA9-EB064ADC94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479340-B712-49DE-86B1-6A87B56710FB}" type="pres">
      <dgm:prSet presAssocID="{2C4CBADD-47E3-4AAA-B437-3DE9B77180EC}" presName="linNode" presStyleCnt="0"/>
      <dgm:spPr/>
    </dgm:pt>
    <dgm:pt modelId="{6C799B7F-8332-4584-B917-AC0D5295BB6E}" type="pres">
      <dgm:prSet presAssocID="{2C4CBADD-47E3-4AAA-B437-3DE9B77180E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6BC01-16C4-4CD8-99B1-06C0A52A7AB8}" type="pres">
      <dgm:prSet presAssocID="{2C4CBADD-47E3-4AAA-B437-3DE9B77180E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37DFE-A8CE-4AAB-9FDC-98907456CBE1}" type="pres">
      <dgm:prSet presAssocID="{5F119F99-B895-4FB6-956C-B1CEF330BEB8}" presName="sp" presStyleCnt="0"/>
      <dgm:spPr/>
    </dgm:pt>
    <dgm:pt modelId="{5D6029D8-9053-47C7-91D8-E778A002CA96}" type="pres">
      <dgm:prSet presAssocID="{B8D4A93B-2491-4BAE-9B2E-3DF2C4D2303E}" presName="linNode" presStyleCnt="0"/>
      <dgm:spPr/>
    </dgm:pt>
    <dgm:pt modelId="{CC332AF9-9B0A-48A7-8471-D064CA65BF84}" type="pres">
      <dgm:prSet presAssocID="{B8D4A93B-2491-4BAE-9B2E-3DF2C4D2303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281C8-91D0-487F-BAE1-4397D2E62EA4}" type="pres">
      <dgm:prSet presAssocID="{B8D4A93B-2491-4BAE-9B2E-3DF2C4D2303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B06B9-C75F-4142-B204-5F49F46546DB}" type="pres">
      <dgm:prSet presAssocID="{EBF43C5F-220A-4169-BF6C-7A57DD2FEB5C}" presName="sp" presStyleCnt="0"/>
      <dgm:spPr/>
    </dgm:pt>
    <dgm:pt modelId="{CC1B6564-DFCF-45F7-B4FD-321B6C6A08B9}" type="pres">
      <dgm:prSet presAssocID="{B3FF37B7-B1C6-41AF-B7AA-43602B37DC1A}" presName="linNode" presStyleCnt="0"/>
      <dgm:spPr/>
    </dgm:pt>
    <dgm:pt modelId="{F2356FEE-E3F9-4A3D-91F7-38A280F74777}" type="pres">
      <dgm:prSet presAssocID="{B3FF37B7-B1C6-41AF-B7AA-43602B37DC1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54F29-F28E-4DE1-8FE4-AD180B6166ED}" type="pres">
      <dgm:prSet presAssocID="{B3FF37B7-B1C6-41AF-B7AA-43602B37DC1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03660C-0060-4259-B22F-F04ED00AEC0E}" srcId="{B8D4A93B-2491-4BAE-9B2E-3DF2C4D2303E}" destId="{B600B2A8-9593-444B-AF6E-C723846E9C14}" srcOrd="0" destOrd="0" parTransId="{5466ED30-C408-42D5-A2F8-CD0DAE00EA6D}" sibTransId="{2768AB09-4772-417E-A9E6-D2C241CCFCA9}"/>
    <dgm:cxn modelId="{354A808E-4801-4174-9051-2984BD8533AE}" srcId="{B3FF37B7-B1C6-41AF-B7AA-43602B37DC1A}" destId="{05187CBC-4561-4563-A7AB-335600D0BC43}" srcOrd="0" destOrd="0" parTransId="{AEEC9196-518E-4B85-A0B0-9B71BB8502FE}" sibTransId="{BA4CF8E8-FCDF-48B0-92E6-5374F44641F4}"/>
    <dgm:cxn modelId="{9102EF70-3AA4-4C90-8781-ED76BD10A959}" type="presOf" srcId="{2C4CBADD-47E3-4AAA-B437-3DE9B77180EC}" destId="{6C799B7F-8332-4584-B917-AC0D5295BB6E}" srcOrd="0" destOrd="0" presId="urn:microsoft.com/office/officeart/2005/8/layout/vList5"/>
    <dgm:cxn modelId="{F5A5E010-FAAB-4A42-85C2-B97550DC934A}" type="presOf" srcId="{B3FF37B7-B1C6-41AF-B7AA-43602B37DC1A}" destId="{F2356FEE-E3F9-4A3D-91F7-38A280F74777}" srcOrd="0" destOrd="0" presId="urn:microsoft.com/office/officeart/2005/8/layout/vList5"/>
    <dgm:cxn modelId="{13924A8A-ABEF-4CCC-881A-9CA29A63AF99}" type="presOf" srcId="{B600B2A8-9593-444B-AF6E-C723846E9C14}" destId="{8BA281C8-91D0-487F-BAE1-4397D2E62EA4}" srcOrd="0" destOrd="0" presId="urn:microsoft.com/office/officeart/2005/8/layout/vList5"/>
    <dgm:cxn modelId="{B26D256C-A58C-4700-8730-B2DCEFAACABC}" type="presOf" srcId="{DF235D0E-9EAC-4356-908C-0045AE7A31B7}" destId="{3976BC01-16C4-4CD8-99B1-06C0A52A7AB8}" srcOrd="0" destOrd="0" presId="urn:microsoft.com/office/officeart/2005/8/layout/vList5"/>
    <dgm:cxn modelId="{6E7037BC-3955-441B-B4E2-14A4130C8BD6}" srcId="{696B347B-53E3-42C5-8FA9-EB064ADC9443}" destId="{B3FF37B7-B1C6-41AF-B7AA-43602B37DC1A}" srcOrd="2" destOrd="0" parTransId="{16F12FDF-B19F-4F3A-8246-84BEE5196BA7}" sibTransId="{CC82FE30-B643-43A0-9C0F-FB056A1CECA2}"/>
    <dgm:cxn modelId="{C76F5185-1185-4CB6-A964-9AA7E8E4F59D}" srcId="{2C4CBADD-47E3-4AAA-B437-3DE9B77180EC}" destId="{DF235D0E-9EAC-4356-908C-0045AE7A31B7}" srcOrd="0" destOrd="0" parTransId="{D4613ECA-3651-41B2-8895-809A866E4698}" sibTransId="{0A2D8515-2431-4090-B4A3-B6CA1B66435C}"/>
    <dgm:cxn modelId="{D0724947-2CA8-4745-B4E1-C475CE72C6D2}" srcId="{696B347B-53E3-42C5-8FA9-EB064ADC9443}" destId="{B8D4A93B-2491-4BAE-9B2E-3DF2C4D2303E}" srcOrd="1" destOrd="0" parTransId="{820B21C9-AFE3-411C-B912-8A44A0EE466E}" sibTransId="{EBF43C5F-220A-4169-BF6C-7A57DD2FEB5C}"/>
    <dgm:cxn modelId="{EC2BD820-D33E-4EFA-9B01-FEE8E51AF62F}" type="presOf" srcId="{B8D4A93B-2491-4BAE-9B2E-3DF2C4D2303E}" destId="{CC332AF9-9B0A-48A7-8471-D064CA65BF84}" srcOrd="0" destOrd="0" presId="urn:microsoft.com/office/officeart/2005/8/layout/vList5"/>
    <dgm:cxn modelId="{6B2027C1-BA16-4179-9DAE-1BC28E5192CF}" srcId="{696B347B-53E3-42C5-8FA9-EB064ADC9443}" destId="{2C4CBADD-47E3-4AAA-B437-3DE9B77180EC}" srcOrd="0" destOrd="0" parTransId="{EFB0A17A-0D66-4A83-A079-A0CA5DF8FEB9}" sibTransId="{5F119F99-B895-4FB6-956C-B1CEF330BEB8}"/>
    <dgm:cxn modelId="{4F495E02-F578-4AFC-9F07-325DA1682131}" type="presOf" srcId="{05187CBC-4561-4563-A7AB-335600D0BC43}" destId="{46754F29-F28E-4DE1-8FE4-AD180B6166ED}" srcOrd="0" destOrd="0" presId="urn:microsoft.com/office/officeart/2005/8/layout/vList5"/>
    <dgm:cxn modelId="{3D9CBA16-FE1E-4C5E-8226-89F59FE9E866}" type="presOf" srcId="{696B347B-53E3-42C5-8FA9-EB064ADC9443}" destId="{5893D4B3-5552-40D5-8AC2-0E2F5342FB28}" srcOrd="0" destOrd="0" presId="urn:microsoft.com/office/officeart/2005/8/layout/vList5"/>
    <dgm:cxn modelId="{A14F5C6C-6888-45C9-8FD6-267B77E0B8FC}" type="presParOf" srcId="{5893D4B3-5552-40D5-8AC2-0E2F5342FB28}" destId="{E5479340-B712-49DE-86B1-6A87B56710FB}" srcOrd="0" destOrd="0" presId="urn:microsoft.com/office/officeart/2005/8/layout/vList5"/>
    <dgm:cxn modelId="{6110831B-DCC4-4970-9A49-9F38E07C95EF}" type="presParOf" srcId="{E5479340-B712-49DE-86B1-6A87B56710FB}" destId="{6C799B7F-8332-4584-B917-AC0D5295BB6E}" srcOrd="0" destOrd="0" presId="urn:microsoft.com/office/officeart/2005/8/layout/vList5"/>
    <dgm:cxn modelId="{CD66F907-FF0F-414B-9CB3-1B26F833D359}" type="presParOf" srcId="{E5479340-B712-49DE-86B1-6A87B56710FB}" destId="{3976BC01-16C4-4CD8-99B1-06C0A52A7AB8}" srcOrd="1" destOrd="0" presId="urn:microsoft.com/office/officeart/2005/8/layout/vList5"/>
    <dgm:cxn modelId="{DC5C916D-7987-4CA7-BEB8-B0CCC1340B28}" type="presParOf" srcId="{5893D4B3-5552-40D5-8AC2-0E2F5342FB28}" destId="{C0737DFE-A8CE-4AAB-9FDC-98907456CBE1}" srcOrd="1" destOrd="0" presId="urn:microsoft.com/office/officeart/2005/8/layout/vList5"/>
    <dgm:cxn modelId="{39578592-D495-434B-B5BB-7A1F4C62D7B8}" type="presParOf" srcId="{5893D4B3-5552-40D5-8AC2-0E2F5342FB28}" destId="{5D6029D8-9053-47C7-91D8-E778A002CA96}" srcOrd="2" destOrd="0" presId="urn:microsoft.com/office/officeart/2005/8/layout/vList5"/>
    <dgm:cxn modelId="{C6025B07-6A3D-4CC9-833D-314850B2479A}" type="presParOf" srcId="{5D6029D8-9053-47C7-91D8-E778A002CA96}" destId="{CC332AF9-9B0A-48A7-8471-D064CA65BF84}" srcOrd="0" destOrd="0" presId="urn:microsoft.com/office/officeart/2005/8/layout/vList5"/>
    <dgm:cxn modelId="{E0421D5A-A599-4476-B01C-10303BFC3391}" type="presParOf" srcId="{5D6029D8-9053-47C7-91D8-E778A002CA96}" destId="{8BA281C8-91D0-487F-BAE1-4397D2E62EA4}" srcOrd="1" destOrd="0" presId="urn:microsoft.com/office/officeart/2005/8/layout/vList5"/>
    <dgm:cxn modelId="{B0482F07-FCF7-43B8-980B-46D49D595938}" type="presParOf" srcId="{5893D4B3-5552-40D5-8AC2-0E2F5342FB28}" destId="{FC2B06B9-C75F-4142-B204-5F49F46546DB}" srcOrd="3" destOrd="0" presId="urn:microsoft.com/office/officeart/2005/8/layout/vList5"/>
    <dgm:cxn modelId="{305A1358-2DDD-402F-A992-A7D2893C3AE1}" type="presParOf" srcId="{5893D4B3-5552-40D5-8AC2-0E2F5342FB28}" destId="{CC1B6564-DFCF-45F7-B4FD-321B6C6A08B9}" srcOrd="4" destOrd="0" presId="urn:microsoft.com/office/officeart/2005/8/layout/vList5"/>
    <dgm:cxn modelId="{8615E9E8-A624-4AEE-90DC-92500B2AB447}" type="presParOf" srcId="{CC1B6564-DFCF-45F7-B4FD-321B6C6A08B9}" destId="{F2356FEE-E3F9-4A3D-91F7-38A280F74777}" srcOrd="0" destOrd="0" presId="urn:microsoft.com/office/officeart/2005/8/layout/vList5"/>
    <dgm:cxn modelId="{E06CD669-8E81-42B1-BFA4-0DCF8471A3C4}" type="presParOf" srcId="{CC1B6564-DFCF-45F7-B4FD-321B6C6A08B9}" destId="{46754F29-F28E-4DE1-8FE4-AD180B6166ED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239769-476D-4DA0-B3C8-3FAA558760B2}">
      <dsp:nvSpPr>
        <dsp:cNvPr id="0" name=""/>
        <dsp:cNvSpPr/>
      </dsp:nvSpPr>
      <dsp:spPr>
        <a:xfrm rot="5400000">
          <a:off x="-1215301" y="1379388"/>
          <a:ext cx="5040560" cy="2281782"/>
        </a:xfrm>
        <a:prstGeom prst="chevron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Параметри форматування (приклади)</a:t>
          </a:r>
          <a:endParaRPr lang="ru-RU" sz="2800" kern="1200" dirty="0"/>
        </a:p>
      </dsp:txBody>
      <dsp:txXfrm rot="5400000">
        <a:off x="-1215301" y="1379388"/>
        <a:ext cx="5040560" cy="2281782"/>
      </dsp:txXfrm>
    </dsp:sp>
    <dsp:sp modelId="{7A939BC5-5752-468D-92DA-FCD2BAE8917D}">
      <dsp:nvSpPr>
        <dsp:cNvPr id="0" name=""/>
        <dsp:cNvSpPr/>
      </dsp:nvSpPr>
      <dsp:spPr>
        <a:xfrm rot="5400000">
          <a:off x="2867549" y="-435108"/>
          <a:ext cx="3398777" cy="4268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background </a:t>
          </a:r>
          <a:r>
            <a:rPr lang="ru-RU" sz="1700" kern="1200" smtClean="0"/>
            <a:t>— </a:t>
          </a:r>
          <a:r>
            <a:rPr lang="uk-UA" sz="1700" kern="1200" smtClean="0"/>
            <a:t>колір тла;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font</a:t>
          </a:r>
          <a:r>
            <a:rPr lang="ru-RU" sz="1700" kern="1200" dirty="0" smtClean="0"/>
            <a:t>-</a:t>
          </a:r>
          <a:r>
            <a:rPr lang="en-US" sz="1700" kern="1200" dirty="0" smtClean="0"/>
            <a:t>family</a:t>
          </a:r>
          <a:r>
            <a:rPr lang="ru-RU" sz="1700" kern="1200" dirty="0" smtClean="0"/>
            <a:t> — </a:t>
          </a:r>
          <a:r>
            <a:rPr lang="uk-UA" sz="1700" kern="1200" dirty="0" smtClean="0"/>
            <a:t>стиль шрифту (гарнітура);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font-size </a:t>
          </a:r>
          <a:r>
            <a:rPr lang="ru-RU" sz="1700" kern="1200" dirty="0" smtClean="0"/>
            <a:t>— </a:t>
          </a:r>
          <a:r>
            <a:rPr lang="uk-UA" sz="1700" kern="1200" dirty="0" smtClean="0"/>
            <a:t>розмір шрифту;</a:t>
          </a:r>
          <a:endParaRPr lang="ru-RU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font-weight  </a:t>
          </a:r>
          <a:r>
            <a:rPr lang="ru-RU" sz="1700" kern="1200" dirty="0" smtClean="0"/>
            <a:t>— </a:t>
          </a:r>
          <a:r>
            <a:rPr lang="uk-UA" sz="1700" kern="1200" dirty="0" smtClean="0"/>
            <a:t>жирність шрифту;</a:t>
          </a:r>
          <a:endParaRPr lang="ru-RU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color </a:t>
          </a:r>
          <a:r>
            <a:rPr lang="ru-RU" sz="1700" kern="1200" dirty="0" smtClean="0"/>
            <a:t>— </a:t>
          </a:r>
          <a:r>
            <a:rPr lang="uk-UA" sz="1700" kern="1200" dirty="0" smtClean="0"/>
            <a:t>колір шрифту;</a:t>
          </a:r>
          <a:endParaRPr lang="ru-RU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text-decoration </a:t>
          </a:r>
          <a:r>
            <a:rPr lang="ru-RU" sz="1700" kern="1200" dirty="0" smtClean="0"/>
            <a:t>— </a:t>
          </a:r>
          <a:r>
            <a:rPr lang="uk-UA" sz="1700" kern="1200" dirty="0" smtClean="0"/>
            <a:t>оздоблення тексту;</a:t>
          </a:r>
          <a:endParaRPr lang="ru-RU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text-align </a:t>
          </a:r>
          <a:r>
            <a:rPr lang="ru-RU" sz="1700" kern="1200" dirty="0" smtClean="0"/>
            <a:t>— </a:t>
          </a:r>
          <a:r>
            <a:rPr lang="uk-UA" sz="1700" kern="1200" dirty="0" smtClean="0"/>
            <a:t>вирівнювання тексту;</a:t>
          </a:r>
          <a:endParaRPr lang="ru-RU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margin</a:t>
          </a:r>
          <a:r>
            <a:rPr lang="ru-RU" sz="1700" kern="1200" dirty="0" smtClean="0"/>
            <a:t>-</a:t>
          </a:r>
          <a:r>
            <a:rPr lang="en-US" sz="1700" kern="1200" dirty="0" smtClean="0"/>
            <a:t>top</a:t>
          </a:r>
          <a:r>
            <a:rPr lang="ru-RU" sz="1700" kern="1200" dirty="0" smtClean="0"/>
            <a:t> — </a:t>
          </a:r>
          <a:r>
            <a:rPr lang="uk-UA" sz="1700" kern="1200" dirty="0" smtClean="0"/>
            <a:t>відступ від верхнього рядка абзацу;</a:t>
          </a:r>
          <a:endParaRPr lang="ru-RU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line-height </a:t>
          </a:r>
          <a:r>
            <a:rPr lang="ru-RU" sz="1700" kern="1200" dirty="0" smtClean="0"/>
            <a:t>— </a:t>
          </a:r>
          <a:r>
            <a:rPr lang="uk-UA" sz="1700" kern="1200" dirty="0" smtClean="0"/>
            <a:t>міжрядкова відстань.</a:t>
          </a:r>
          <a:endParaRPr lang="ru-RU" sz="1700" kern="1200" dirty="0" smtClean="0"/>
        </a:p>
      </dsp:txBody>
      <dsp:txXfrm rot="5400000">
        <a:off x="2867549" y="-435108"/>
        <a:ext cx="3398777" cy="42689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6EE701-8DDE-4C7E-B0DA-6BA9EF988E24}">
      <dsp:nvSpPr>
        <dsp:cNvPr id="0" name=""/>
        <dsp:cNvSpPr/>
      </dsp:nvSpPr>
      <dsp:spPr>
        <a:xfrm>
          <a:off x="95669" y="1629"/>
          <a:ext cx="5953004" cy="897050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Є  три способи зв'язку каскадних стилів із </a:t>
          </a:r>
          <a:r>
            <a:rPr lang="en-US" sz="2700" kern="1200" dirty="0" smtClean="0"/>
            <a:t>HTML</a:t>
          </a:r>
          <a:r>
            <a:rPr lang="ru-RU" sz="2700" kern="1200" dirty="0" smtClean="0"/>
            <a:t>-документом: </a:t>
          </a:r>
          <a:endParaRPr lang="ru-RU" sz="2700" kern="1200" dirty="0"/>
        </a:p>
      </dsp:txBody>
      <dsp:txXfrm>
        <a:off x="95669" y="1629"/>
        <a:ext cx="5953004" cy="897050"/>
      </dsp:txXfrm>
    </dsp:sp>
    <dsp:sp modelId="{1E895FC0-5C14-4C7B-977C-463A51EC7FB7}">
      <dsp:nvSpPr>
        <dsp:cNvPr id="0" name=""/>
        <dsp:cNvSpPr/>
      </dsp:nvSpPr>
      <dsp:spPr>
        <a:xfrm>
          <a:off x="690970" y="898679"/>
          <a:ext cx="595300" cy="672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787"/>
              </a:lnTo>
              <a:lnTo>
                <a:pt x="595300" y="6727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14C86-EE9D-4601-A159-DF5E7C2842DB}">
      <dsp:nvSpPr>
        <dsp:cNvPr id="0" name=""/>
        <dsp:cNvSpPr/>
      </dsp:nvSpPr>
      <dsp:spPr>
        <a:xfrm>
          <a:off x="1286270" y="1122942"/>
          <a:ext cx="4213452" cy="897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підключення зовнішньої таблиці стилів; </a:t>
          </a:r>
        </a:p>
      </dsp:txBody>
      <dsp:txXfrm>
        <a:off x="1286270" y="1122942"/>
        <a:ext cx="4213452" cy="897050"/>
      </dsp:txXfrm>
    </dsp:sp>
    <dsp:sp modelId="{7FB6F2A2-9710-484C-8A0A-0B7826F5BAD4}">
      <dsp:nvSpPr>
        <dsp:cNvPr id="0" name=""/>
        <dsp:cNvSpPr/>
      </dsp:nvSpPr>
      <dsp:spPr>
        <a:xfrm>
          <a:off x="690970" y="898679"/>
          <a:ext cx="595300" cy="1794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100"/>
              </a:lnTo>
              <a:lnTo>
                <a:pt x="595300" y="1794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73AD1-AB9D-463D-A47C-A78FCF336CB3}">
      <dsp:nvSpPr>
        <dsp:cNvPr id="0" name=""/>
        <dsp:cNvSpPr/>
      </dsp:nvSpPr>
      <dsp:spPr>
        <a:xfrm>
          <a:off x="1286270" y="2244255"/>
          <a:ext cx="4256467" cy="897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розташування опису стилів у розділі </a:t>
          </a:r>
          <a:r>
            <a:rPr lang="en-US" sz="1900" kern="1200" dirty="0" smtClean="0"/>
            <a:t>HEAD </a:t>
          </a:r>
          <a:r>
            <a:rPr lang="uk-UA" sz="1900" kern="1200" dirty="0" smtClean="0"/>
            <a:t>документа; </a:t>
          </a:r>
        </a:p>
      </dsp:txBody>
      <dsp:txXfrm>
        <a:off x="1286270" y="2244255"/>
        <a:ext cx="4256467" cy="897050"/>
      </dsp:txXfrm>
    </dsp:sp>
    <dsp:sp modelId="{84503A85-B792-46CF-A92B-A3AE9695058E}">
      <dsp:nvSpPr>
        <dsp:cNvPr id="0" name=""/>
        <dsp:cNvSpPr/>
      </dsp:nvSpPr>
      <dsp:spPr>
        <a:xfrm>
          <a:off x="690970" y="898679"/>
          <a:ext cx="595300" cy="2915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5413"/>
              </a:lnTo>
              <a:lnTo>
                <a:pt x="595300" y="2915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640FD-F24F-421E-9175-66857C54BA8D}">
      <dsp:nvSpPr>
        <dsp:cNvPr id="0" name=""/>
        <dsp:cNvSpPr/>
      </dsp:nvSpPr>
      <dsp:spPr>
        <a:xfrm>
          <a:off x="1286270" y="3365568"/>
          <a:ext cx="4209174" cy="897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задавання властивостей стилів безпосередньо в тегах абзаців чи заголовків.</a:t>
          </a:r>
          <a:endParaRPr lang="ru-RU" sz="1900" kern="1200" dirty="0" smtClean="0"/>
        </a:p>
      </dsp:txBody>
      <dsp:txXfrm>
        <a:off x="1286270" y="3365568"/>
        <a:ext cx="4209174" cy="8970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76BC01-16C4-4CD8-99B1-06C0A52A7AB8}">
      <dsp:nvSpPr>
        <dsp:cNvPr id="0" name=""/>
        <dsp:cNvSpPr/>
      </dsp:nvSpPr>
      <dsp:spPr>
        <a:xfrm rot="5400000">
          <a:off x="5423161" y="-2274227"/>
          <a:ext cx="709520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</a:t>
          </a:r>
          <a:r>
            <a:rPr lang="uk-UA" sz="1400" kern="1200" dirty="0" smtClean="0"/>
            <a:t>статичне; задане за умовчанням і передбачає розміщення чергового об'єкта на вільному місці після попереднього;</a:t>
          </a:r>
          <a:endParaRPr lang="ru-RU" sz="1400" kern="1200" dirty="0"/>
        </a:p>
      </dsp:txBody>
      <dsp:txXfrm rot="5400000">
        <a:off x="5423161" y="-2274227"/>
        <a:ext cx="709520" cy="5438044"/>
      </dsp:txXfrm>
    </dsp:sp>
    <dsp:sp modelId="{6C799B7F-8332-4584-B917-AC0D5295BB6E}">
      <dsp:nvSpPr>
        <dsp:cNvPr id="0" name=""/>
        <dsp:cNvSpPr/>
      </dsp:nvSpPr>
      <dsp:spPr>
        <a:xfrm>
          <a:off x="0" y="1343"/>
          <a:ext cx="3058899" cy="88690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static</a:t>
          </a:r>
          <a:endParaRPr lang="ru-RU" sz="4500" kern="1200" dirty="0"/>
        </a:p>
      </dsp:txBody>
      <dsp:txXfrm>
        <a:off x="0" y="1343"/>
        <a:ext cx="3058899" cy="886900"/>
      </dsp:txXfrm>
    </dsp:sp>
    <dsp:sp modelId="{8BA281C8-91D0-487F-BAE1-4397D2E62EA4}">
      <dsp:nvSpPr>
        <dsp:cNvPr id="0" name=""/>
        <dsp:cNvSpPr/>
      </dsp:nvSpPr>
      <dsp:spPr>
        <a:xfrm rot="5400000">
          <a:off x="5423161" y="-1342982"/>
          <a:ext cx="709520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</a:t>
          </a:r>
          <a:r>
            <a:rPr lang="uk-UA" sz="1400" kern="1200" dirty="0" smtClean="0"/>
            <a:t>відносне; визначає розташування об'єкта відносно того місця, яке б він зайняв, якби для нього було використане статичне позиціювання;</a:t>
          </a:r>
          <a:endParaRPr lang="ru-RU" sz="1400" kern="1200" dirty="0" smtClean="0"/>
        </a:p>
      </dsp:txBody>
      <dsp:txXfrm rot="5400000">
        <a:off x="5423161" y="-1342982"/>
        <a:ext cx="709520" cy="5438044"/>
      </dsp:txXfrm>
    </dsp:sp>
    <dsp:sp modelId="{CC332AF9-9B0A-48A7-8471-D064CA65BF84}">
      <dsp:nvSpPr>
        <dsp:cNvPr id="0" name=""/>
        <dsp:cNvSpPr/>
      </dsp:nvSpPr>
      <dsp:spPr>
        <a:xfrm>
          <a:off x="0" y="932589"/>
          <a:ext cx="3058899" cy="886900"/>
        </a:xfrm>
        <a:prstGeom prst="round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chemeClr val="accent6">
                  <a:lumMod val="50000"/>
                </a:schemeClr>
              </a:solidFill>
            </a:rPr>
            <a:t>relative</a:t>
          </a:r>
          <a:endParaRPr lang="ru-RU" sz="4500" kern="1200" dirty="0" smtClean="0">
            <a:solidFill>
              <a:schemeClr val="accent6">
                <a:lumMod val="50000"/>
              </a:schemeClr>
            </a:solidFill>
          </a:endParaRPr>
        </a:p>
      </dsp:txBody>
      <dsp:txXfrm>
        <a:off x="0" y="932589"/>
        <a:ext cx="3058899" cy="886900"/>
      </dsp:txXfrm>
    </dsp:sp>
    <dsp:sp modelId="{46754F29-F28E-4DE1-8FE4-AD180B6166ED}">
      <dsp:nvSpPr>
        <dsp:cNvPr id="0" name=""/>
        <dsp:cNvSpPr/>
      </dsp:nvSpPr>
      <dsp:spPr>
        <a:xfrm rot="5400000">
          <a:off x="5423161" y="-411736"/>
          <a:ext cx="709520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</a:t>
          </a:r>
          <a:r>
            <a:rPr lang="uk-UA" sz="1400" kern="1200" dirty="0" smtClean="0"/>
            <a:t>абсолютне; передбачає розміщення об'єкта шляхом задавання точного місця його розташування на сторінці.</a:t>
          </a:r>
          <a:endParaRPr lang="ru-RU" sz="1400" kern="1200" dirty="0"/>
        </a:p>
      </dsp:txBody>
      <dsp:txXfrm rot="5400000">
        <a:off x="5423161" y="-411736"/>
        <a:ext cx="709520" cy="5438044"/>
      </dsp:txXfrm>
    </dsp:sp>
    <dsp:sp modelId="{F2356FEE-E3F9-4A3D-91F7-38A280F74777}">
      <dsp:nvSpPr>
        <dsp:cNvPr id="0" name=""/>
        <dsp:cNvSpPr/>
      </dsp:nvSpPr>
      <dsp:spPr>
        <a:xfrm>
          <a:off x="0" y="1863835"/>
          <a:ext cx="3058899" cy="886900"/>
        </a:xfrm>
        <a:prstGeom prst="roundRect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chemeClr val="accent6">
                  <a:lumMod val="50000"/>
                </a:schemeClr>
              </a:solidFill>
            </a:rPr>
            <a:t>absolute</a:t>
          </a:r>
          <a:endParaRPr lang="ru-RU" sz="45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1863835"/>
        <a:ext cx="3058899" cy="886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1697C-3EE7-48BB-983B-A69DE7389DD8}" type="datetime12">
              <a:rPr lang="ru-RU" smtClean="0"/>
              <a:pPr/>
              <a:t>11:06 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B80A7-CD3F-493A-B3DD-4BBF013CB32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C07A2-DEDD-418C-9351-6C001A09ACC8}" type="datetime12">
              <a:rPr lang="ru-RU" smtClean="0"/>
              <a:pPr/>
              <a:t>11:06 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C9CF2-832E-4E2A-9F1A-BC5794F8880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11:06 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11:06 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11:06 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11:06 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11:06 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11:06 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11:06 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11:06 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11:06 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11:06 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11:06 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11:06 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11:06 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11:06 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11:06 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11:06 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11:06 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8D6C-DB21-48D7-80DE-131BB17CF13B}" type="datetime10">
              <a:rPr lang="ru-RU" smtClean="0"/>
              <a:pPr/>
              <a:t>11:06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E6B1-7AB3-4BDC-9BB1-0970FF19860E}" type="datetime10">
              <a:rPr lang="ru-RU" smtClean="0"/>
              <a:pPr/>
              <a:t>11:06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FEF3-969B-4AA4-B654-DF98C00BEFA5}" type="datetime10">
              <a:rPr lang="ru-RU" smtClean="0"/>
              <a:pPr/>
              <a:t>11:06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4B8D-A8B0-463B-9B78-C2544DEA2BEF}" type="datetime10">
              <a:rPr lang="ru-RU" smtClean="0"/>
              <a:pPr/>
              <a:t>11:06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97E1-7D13-46FD-A9E2-914372B26293}" type="datetime10">
              <a:rPr lang="ru-RU" smtClean="0"/>
              <a:pPr/>
              <a:t>11:06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6C4B-293A-47A1-996D-F74951238833}" type="datetime10">
              <a:rPr lang="ru-RU" smtClean="0"/>
              <a:pPr/>
              <a:t>11:06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283C-08A2-4A11-9BF0-0633E8BA167E}" type="datetime10">
              <a:rPr lang="ru-RU" smtClean="0"/>
              <a:pPr/>
              <a:t>11:06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1B87-A94E-4CCD-B2CF-16E74DABE77B}" type="datetime10">
              <a:rPr lang="ru-RU" smtClean="0"/>
              <a:pPr/>
              <a:t>11:06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548A-8153-4E00-A555-302343939D44}" type="datetime10">
              <a:rPr lang="ru-RU" smtClean="0"/>
              <a:pPr/>
              <a:t>11:06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5C3A-F6F4-4D90-AA5E-2B99C4C8417E}" type="datetime10">
              <a:rPr lang="ru-RU" smtClean="0"/>
              <a:pPr/>
              <a:t>11:06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3AFE-8267-4176-BE8B-4C7AB2CF8380}" type="datetime10">
              <a:rPr lang="ru-RU" smtClean="0"/>
              <a:pPr/>
              <a:t>11:06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59000">
              <a:srgbClr val="F0EBD5"/>
            </a:gs>
            <a:gs pos="94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39B66-F9C1-4318-989A-1E7C143C3E88}" type="datetime10">
              <a:rPr lang="ru-RU" smtClean="0"/>
              <a:pPr/>
              <a:t>11:06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DB01E-690B-4E88-A9F8-0AE59970C68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7;&#1088;&#1072;&#1074;&#1072;%205.1.doc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2;&#1083;&#1072;&#1076;%205.%201.doc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7;&#1088;&#1072;&#1074;&#1072;%205.2.doc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ctrTitle"/>
          </p:nvPr>
        </p:nvSpPr>
        <p:spPr>
          <a:xfrm>
            <a:off x="642910" y="3429000"/>
            <a:ext cx="7772400" cy="85725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Спецкурс </a:t>
            </a:r>
            <a:r>
              <a:rPr lang="uk-UA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“Основи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веб-дизайну”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Подзаголовок 25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7632848" cy="1512168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13500000" scaled="1"/>
                  <a:tileRect/>
                </a:gradFill>
              </a:rPr>
              <a:t>Розділ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13500000" scaled="1"/>
                  <a:tileRect/>
                </a:gradFill>
              </a:rPr>
              <a:t> </a:t>
            </a:r>
            <a:r>
              <a:rPr lang="uk-UA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13500000" scaled="1"/>
                  <a:tileRect/>
                </a:gradFill>
              </a:rPr>
              <a:t>5. Таблиці каскадних стилів і динамічні </a:t>
            </a:r>
            <a:r>
              <a:rPr lang="uk-UA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13500000" scaled="1"/>
                  <a:tileRect/>
                </a:gradFill>
              </a:rPr>
              <a:t>веб-сайти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 flip="none" rotWithShape="1"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428728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11:06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268760"/>
            <a:ext cx="25527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11:06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500034" y="64291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algn="ctr"/>
            <a:r>
              <a:rPr lang="uk-UA" sz="4400" b="1" dirty="0" smtClean="0"/>
              <a:t>Застосування каскадних стилів у </a:t>
            </a:r>
            <a:r>
              <a:rPr lang="en-US" sz="4400" b="1" dirty="0" smtClean="0"/>
              <a:t>HTML</a:t>
            </a:r>
            <a:r>
              <a:rPr lang="ru-RU" sz="4400" b="1" dirty="0" smtClean="0"/>
              <a:t>-документах</a:t>
            </a:r>
            <a:endParaRPr lang="ru-RU" sz="4400" dirty="0" smtClean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1475656" y="1397000"/>
          <a:ext cx="6144344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11:06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" name="Подзаголовок 3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500034" y="64291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r>
              <a:rPr lang="uk-UA" sz="4400" b="1" dirty="0" smtClean="0"/>
              <a:t>Підключення зовнішньої таблиці стилів</a:t>
            </a:r>
            <a:endParaRPr lang="ru-RU" sz="4400" dirty="0" smtClean="0"/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85720" y="1357298"/>
            <a:ext cx="8572560" cy="435771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indent="355600"/>
            <a:r>
              <a:rPr lang="uk-UA" sz="2800" dirty="0" smtClean="0"/>
              <a:t>Зовнішня таблиця стилів </a:t>
            </a:r>
            <a:r>
              <a:rPr lang="ru-RU" sz="2800" dirty="0" smtClean="0"/>
              <a:t>(</a:t>
            </a:r>
            <a:r>
              <a:rPr lang="en-US" sz="2800" b="1" dirty="0" smtClean="0"/>
              <a:t>External Style Sheet</a:t>
            </a:r>
            <a:r>
              <a:rPr lang="ru-RU" sz="2800" dirty="0" smtClean="0"/>
              <a:t>) — </a:t>
            </a:r>
            <a:r>
              <a:rPr lang="uk-UA" sz="2800" dirty="0" smtClean="0"/>
              <a:t>це текстовий файл із розширенням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css</a:t>
            </a:r>
            <a:r>
              <a:rPr lang="ru-RU" sz="2800" dirty="0" smtClean="0"/>
              <a:t>. </a:t>
            </a:r>
          </a:p>
          <a:p>
            <a:pPr indent="355600"/>
            <a:r>
              <a:rPr lang="uk-UA" sz="2800" dirty="0" smtClean="0"/>
              <a:t>Його підключають до </a:t>
            </a:r>
            <a:r>
              <a:rPr lang="en-US" sz="2800" dirty="0" smtClean="0"/>
              <a:t>HTML</a:t>
            </a:r>
            <a:r>
              <a:rPr lang="ru-RU" sz="2800" dirty="0" smtClean="0"/>
              <a:t>-документа </a:t>
            </a:r>
            <a:r>
              <a:rPr lang="uk-UA" sz="2800" dirty="0" smtClean="0"/>
              <a:t>за допомогою тегу </a:t>
            </a:r>
            <a:r>
              <a:rPr lang="ru-RU" sz="2800" dirty="0" smtClean="0"/>
              <a:t>&lt;</a:t>
            </a:r>
            <a:r>
              <a:rPr lang="en-US" sz="2800" dirty="0" smtClean="0"/>
              <a:t>LINK</a:t>
            </a:r>
            <a:r>
              <a:rPr lang="ru-RU" sz="2800" dirty="0" smtClean="0"/>
              <a:t>&gt;, </a:t>
            </a:r>
            <a:r>
              <a:rPr lang="uk-UA" sz="2800" dirty="0" smtClean="0"/>
              <a:t>який записують у розділі </a:t>
            </a:r>
            <a:r>
              <a:rPr lang="ru-RU" sz="2800" b="1" dirty="0" smtClean="0"/>
              <a:t>&lt;</a:t>
            </a:r>
            <a:r>
              <a:rPr lang="en-US" sz="2800" b="1" dirty="0" smtClean="0"/>
              <a:t>HEAD</a:t>
            </a:r>
            <a:r>
              <a:rPr lang="ru-RU" sz="2800" dirty="0" smtClean="0"/>
              <a:t>&gt;, </a:t>
            </a:r>
            <a:r>
              <a:rPr lang="uk-UA" sz="2800" dirty="0" smtClean="0"/>
              <a:t>наприклад:</a:t>
            </a:r>
            <a:endParaRPr lang="ru-RU" sz="2800" dirty="0" smtClean="0"/>
          </a:p>
          <a:p>
            <a:pPr indent="355600" algn="ctr"/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&lt;LINK REL = "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stylesheet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  TYPE = "text/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  HREF="mystyle.css"&gt;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55600"/>
            <a:r>
              <a:rPr lang="uk-UA" sz="2800" dirty="0" smtClean="0"/>
              <a:t>Атрибути </a:t>
            </a:r>
            <a:r>
              <a:rPr lang="en-US" sz="2800" b="1" dirty="0" smtClean="0"/>
              <a:t>REL</a:t>
            </a:r>
            <a:r>
              <a:rPr lang="en-US" sz="2800" dirty="0" smtClean="0"/>
              <a:t> </a:t>
            </a:r>
            <a:r>
              <a:rPr lang="uk-UA" sz="2800" dirty="0" smtClean="0"/>
              <a:t>та </a:t>
            </a:r>
            <a:r>
              <a:rPr lang="en-US" sz="2800" b="1" dirty="0" smtClean="0"/>
              <a:t>TYPE</a:t>
            </a:r>
            <a:r>
              <a:rPr lang="en-US" sz="2800" dirty="0" smtClean="0"/>
              <a:t> </a:t>
            </a:r>
            <a:r>
              <a:rPr lang="uk-UA" sz="2800" dirty="0" smtClean="0"/>
              <a:t>вказують </a:t>
            </a:r>
            <a:r>
              <a:rPr lang="ru-RU" sz="2800" dirty="0" smtClean="0"/>
              <a:t>браузеру на те, </a:t>
            </a:r>
            <a:r>
              <a:rPr lang="uk-UA" sz="2800" dirty="0" smtClean="0"/>
              <a:t>що сторінка використовує таблиці каскадних стилів. </a:t>
            </a:r>
          </a:p>
          <a:p>
            <a:pPr indent="355600"/>
            <a:r>
              <a:rPr lang="uk-UA" sz="2800" dirty="0" smtClean="0"/>
              <a:t>Атрибут </a:t>
            </a:r>
            <a:r>
              <a:rPr lang="en-US" sz="2800" b="1" dirty="0" smtClean="0"/>
              <a:t>HREF</a:t>
            </a:r>
            <a:r>
              <a:rPr lang="uk-UA" sz="2800" dirty="0" smtClean="0"/>
              <a:t> задає адресу файлу  (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mystyle</a:t>
            </a:r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css</a:t>
            </a:r>
            <a:r>
              <a:rPr lang="uk-UA" sz="2800" dirty="0" smtClean="0"/>
              <a:t>).</a:t>
            </a:r>
            <a:endParaRPr lang="ru-RU" sz="28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uk-UA" b="1" dirty="0" smtClean="0"/>
              <a:t>Вправа 5.1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97288"/>
            <a:ext cx="6866775" cy="519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hlinkClick r:id="rId3" action="ppaction://hlinkfile"/>
          </p:cNvPr>
          <p:cNvSpPr/>
          <p:nvPr/>
        </p:nvSpPr>
        <p:spPr>
          <a:xfrm>
            <a:off x="395536" y="6165304"/>
            <a:ext cx="125066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b="1" dirty="0" smtClean="0"/>
              <a:t>Вправа 5.1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11:06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500034" y="64291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r>
              <a:rPr lang="uk-UA" sz="4400" b="1" dirty="0" smtClean="0"/>
              <a:t>Використання стилів внутрішньої таблиці</a:t>
            </a:r>
            <a:endParaRPr lang="ru-RU" sz="4400" dirty="0" smtClean="0"/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85720" y="1357299"/>
            <a:ext cx="8572560" cy="430394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355600"/>
            <a:r>
              <a:rPr lang="uk-UA" sz="2000" dirty="0" smtClean="0"/>
              <a:t>Внутрішню таблицю стилів </a:t>
            </a:r>
            <a:r>
              <a:rPr lang="ru-RU" sz="2000" dirty="0" smtClean="0"/>
              <a:t>(</a:t>
            </a:r>
            <a:r>
              <a:rPr lang="en-US" sz="2000" b="1" i="1" dirty="0" smtClean="0"/>
              <a:t>Embedded Style Sheet</a:t>
            </a:r>
            <a:r>
              <a:rPr lang="ru-RU" sz="2000" dirty="0" smtClean="0"/>
              <a:t>) </a:t>
            </a:r>
            <a:r>
              <a:rPr lang="uk-UA" sz="2000" dirty="0" smtClean="0"/>
              <a:t>розміщують безпосередньо в розділі </a:t>
            </a:r>
            <a:r>
              <a:rPr lang="en-US" sz="2000" b="1" dirty="0" smtClean="0"/>
              <a:t>HEAD</a:t>
            </a:r>
            <a:r>
              <a:rPr lang="ru-RU" sz="2000" dirty="0" smtClean="0"/>
              <a:t>, </a:t>
            </a:r>
            <a:r>
              <a:rPr lang="uk-UA" sz="2000" dirty="0" smtClean="0"/>
              <a:t>у блоці, який обмежений </a:t>
            </a:r>
            <a:r>
              <a:rPr lang="ru-RU" sz="2000" dirty="0" smtClean="0"/>
              <a:t>тегами </a:t>
            </a:r>
            <a:r>
              <a:rPr lang="ru-RU" sz="2000" b="1" dirty="0" smtClean="0"/>
              <a:t>&lt;</a:t>
            </a:r>
            <a:r>
              <a:rPr lang="en-US" sz="2000" b="1" dirty="0" smtClean="0"/>
              <a:t>STYLE</a:t>
            </a:r>
            <a:r>
              <a:rPr lang="ru-RU" sz="2000" b="1" dirty="0" smtClean="0"/>
              <a:t>&gt; </a:t>
            </a:r>
            <a:r>
              <a:rPr lang="uk-UA" sz="2000" dirty="0" smtClean="0"/>
              <a:t>та </a:t>
            </a:r>
            <a:r>
              <a:rPr lang="ru-RU" sz="2000" b="1" dirty="0" smtClean="0"/>
              <a:t>&lt;/</a:t>
            </a:r>
            <a:r>
              <a:rPr lang="en-US" sz="2000" b="1" dirty="0" smtClean="0"/>
              <a:t>STYLE</a:t>
            </a:r>
            <a:r>
              <a:rPr lang="ru-RU" sz="2000" b="1" dirty="0" smtClean="0"/>
              <a:t>&gt;.</a:t>
            </a:r>
          </a:p>
          <a:p>
            <a:pPr indent="355600"/>
            <a:r>
              <a:rPr lang="ru-RU" sz="2000" b="1" i="1" dirty="0" smtClean="0">
                <a:solidFill>
                  <a:srgbClr val="C00000"/>
                </a:solidFill>
              </a:rPr>
              <a:t>&lt;</a:t>
            </a:r>
            <a:r>
              <a:rPr lang="en-US" sz="2000" b="1" i="1" dirty="0" smtClean="0">
                <a:solidFill>
                  <a:srgbClr val="C00000"/>
                </a:solidFill>
              </a:rPr>
              <a:t>HEAD</a:t>
            </a:r>
            <a:r>
              <a:rPr lang="ru-RU" sz="2000" b="1" i="1" dirty="0" smtClean="0">
                <a:solidFill>
                  <a:srgbClr val="C00000"/>
                </a:solidFill>
              </a:rPr>
              <a:t>&gt;</a:t>
            </a:r>
          </a:p>
          <a:p>
            <a:pPr indent="355600"/>
            <a:r>
              <a:rPr lang="ru-RU" sz="2000" b="1" i="1" dirty="0" smtClean="0">
                <a:solidFill>
                  <a:srgbClr val="C00000"/>
                </a:solidFill>
              </a:rPr>
              <a:t>&lt;</a:t>
            </a:r>
            <a:r>
              <a:rPr lang="en-US" sz="2000" b="1" i="1" dirty="0" smtClean="0">
                <a:solidFill>
                  <a:srgbClr val="C00000"/>
                </a:solidFill>
              </a:rPr>
              <a:t>STYLE</a:t>
            </a:r>
            <a:r>
              <a:rPr lang="ru-RU" sz="2000" b="1" i="1" dirty="0" smtClean="0">
                <a:solidFill>
                  <a:srgbClr val="C00000"/>
                </a:solidFill>
              </a:rPr>
              <a:t>&gt;</a:t>
            </a:r>
          </a:p>
          <a:p>
            <a:pPr indent="355600"/>
            <a:r>
              <a:rPr lang="uk-UA" sz="2000" b="1" i="1" dirty="0" smtClean="0">
                <a:solidFill>
                  <a:srgbClr val="C00000"/>
                </a:solidFill>
              </a:rPr>
              <a:t>Тег1  {властивість1</a:t>
            </a:r>
            <a:r>
              <a:rPr lang="ru-RU" sz="2000" b="1" i="1" dirty="0" smtClean="0">
                <a:solidFill>
                  <a:srgbClr val="C00000"/>
                </a:solidFill>
              </a:rPr>
              <a:t>1: </a:t>
            </a:r>
            <a:r>
              <a:rPr lang="uk-UA" sz="2000" b="1" i="1" dirty="0" smtClean="0">
                <a:solidFill>
                  <a:srgbClr val="C00000"/>
                </a:solidFill>
              </a:rPr>
              <a:t>значення11;  властивість12: значення12;   </a:t>
            </a:r>
            <a:r>
              <a:rPr lang="ru-RU" sz="2000" b="1" i="1" dirty="0" smtClean="0">
                <a:solidFill>
                  <a:srgbClr val="C00000"/>
                </a:solidFill>
              </a:rPr>
              <a:t>...;</a:t>
            </a:r>
          </a:p>
          <a:p>
            <a:pPr indent="355600"/>
            <a:r>
              <a:rPr lang="uk-UA" sz="2000" b="1" i="1" dirty="0" smtClean="0">
                <a:solidFill>
                  <a:srgbClr val="C00000"/>
                </a:solidFill>
              </a:rPr>
              <a:t>властивість </a:t>
            </a:r>
            <a:r>
              <a:rPr lang="ru-RU" sz="2000" b="1" i="1" dirty="0" smtClean="0">
                <a:solidFill>
                  <a:srgbClr val="C00000"/>
                </a:solidFill>
              </a:rPr>
              <a:t>1</a:t>
            </a:r>
            <a:r>
              <a:rPr lang="en-US" sz="2000" b="1" i="1" dirty="0" smtClean="0">
                <a:solidFill>
                  <a:srgbClr val="C00000"/>
                </a:solidFill>
              </a:rPr>
              <a:t>n</a:t>
            </a:r>
            <a:r>
              <a:rPr lang="ru-RU" sz="2000" b="1" i="1" dirty="0" smtClean="0">
                <a:solidFill>
                  <a:srgbClr val="C00000"/>
                </a:solidFill>
              </a:rPr>
              <a:t>: </a:t>
            </a:r>
            <a:r>
              <a:rPr lang="uk-UA" sz="2000" b="1" i="1" dirty="0" smtClean="0">
                <a:solidFill>
                  <a:srgbClr val="C00000"/>
                </a:solidFill>
              </a:rPr>
              <a:t>значенняі1n} </a:t>
            </a:r>
          </a:p>
          <a:p>
            <a:pPr indent="355600"/>
            <a:r>
              <a:rPr lang="uk-UA" sz="2000" b="1" i="1" dirty="0" smtClean="0">
                <a:solidFill>
                  <a:srgbClr val="C00000"/>
                </a:solidFill>
              </a:rPr>
              <a:t>Тег2  {властивість2</a:t>
            </a:r>
            <a:r>
              <a:rPr lang="ru-RU" sz="2000" b="1" i="1" dirty="0" smtClean="0">
                <a:solidFill>
                  <a:srgbClr val="C00000"/>
                </a:solidFill>
              </a:rPr>
              <a:t>1: </a:t>
            </a:r>
            <a:r>
              <a:rPr lang="uk-UA" sz="2000" b="1" i="1" dirty="0" smtClean="0">
                <a:solidFill>
                  <a:srgbClr val="C00000"/>
                </a:solidFill>
              </a:rPr>
              <a:t>значення21;  властивість22: значення22;   </a:t>
            </a:r>
            <a:r>
              <a:rPr lang="ru-RU" sz="2000" b="1" i="1" dirty="0" smtClean="0">
                <a:solidFill>
                  <a:srgbClr val="C00000"/>
                </a:solidFill>
              </a:rPr>
              <a:t>...;</a:t>
            </a:r>
          </a:p>
          <a:p>
            <a:pPr indent="355600"/>
            <a:r>
              <a:rPr lang="uk-UA" sz="2000" b="1" i="1" dirty="0" smtClean="0">
                <a:solidFill>
                  <a:srgbClr val="C00000"/>
                </a:solidFill>
              </a:rPr>
              <a:t>властивість2m: значення2m}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indent="355600"/>
            <a:r>
              <a:rPr lang="ru-RU" sz="2000" b="1" i="1" dirty="0" smtClean="0">
                <a:solidFill>
                  <a:srgbClr val="C00000"/>
                </a:solidFill>
              </a:rPr>
              <a:t>&lt;/</a:t>
            </a:r>
            <a:r>
              <a:rPr lang="en-US" sz="2000" b="1" i="1" dirty="0" smtClean="0">
                <a:solidFill>
                  <a:srgbClr val="C00000"/>
                </a:solidFill>
              </a:rPr>
              <a:t>STYLE</a:t>
            </a:r>
            <a:r>
              <a:rPr lang="ru-RU" sz="2000" b="1" i="1" dirty="0" smtClean="0">
                <a:solidFill>
                  <a:srgbClr val="C00000"/>
                </a:solidFill>
              </a:rPr>
              <a:t>&gt; </a:t>
            </a:r>
          </a:p>
          <a:p>
            <a:pPr indent="355600"/>
            <a:r>
              <a:rPr lang="ru-RU" sz="2000" b="1" i="1" dirty="0" smtClean="0">
                <a:solidFill>
                  <a:srgbClr val="C00000"/>
                </a:solidFill>
              </a:rPr>
              <a:t>&lt;/</a:t>
            </a:r>
            <a:r>
              <a:rPr lang="en-US" sz="2000" b="1" i="1" dirty="0" smtClean="0">
                <a:solidFill>
                  <a:srgbClr val="C00000"/>
                </a:solidFill>
              </a:rPr>
              <a:t>HEAD</a:t>
            </a:r>
            <a:r>
              <a:rPr lang="ru-RU" sz="2000" b="1" i="1" dirty="0" smtClean="0">
                <a:solidFill>
                  <a:srgbClr val="C00000"/>
                </a:solidFill>
              </a:rPr>
              <a:t>&gt;</a:t>
            </a:r>
          </a:p>
          <a:p>
            <a:pPr indent="355600"/>
            <a:r>
              <a:rPr lang="uk-UA" sz="2000" dirty="0" smtClean="0"/>
              <a:t>Як видно з коду, найпростіша внутрішня таблиця стилів </a:t>
            </a:r>
            <a:r>
              <a:rPr lang="ru-RU" sz="2000" dirty="0" smtClean="0"/>
              <a:t>— </a:t>
            </a:r>
            <a:r>
              <a:rPr lang="uk-UA" sz="2000" dirty="0" smtClean="0"/>
              <a:t>це послідовність визначень тегів, кожне з яких записується, як правило, з нового рядка. Визначення тегу містить його ім'я без кутових дужок, за яким у фігурних дужках через крапку з комою перелічують властивості тегів та їхні значення, розділені двокрапками. </a:t>
            </a:r>
            <a:endParaRPr lang="ru-RU" sz="2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11:06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251520" y="642918"/>
            <a:ext cx="847811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algn="ctr"/>
            <a:r>
              <a:rPr lang="uk-UA" sz="4400" dirty="0" smtClean="0"/>
              <a:t>Визначимо стилі заголовків першого та другого рівнів із використанням тегу </a:t>
            </a:r>
            <a:r>
              <a:rPr lang="ru-RU" sz="4400" b="1" dirty="0" smtClean="0"/>
              <a:t>&lt;</a:t>
            </a:r>
            <a:r>
              <a:rPr lang="en-US" sz="4400" b="1" dirty="0" smtClean="0"/>
              <a:t>STYLE</a:t>
            </a:r>
            <a:r>
              <a:rPr lang="ru-RU" sz="4400" b="1" dirty="0" smtClean="0"/>
              <a:t>&gt;</a:t>
            </a:r>
            <a:endParaRPr lang="ru-RU" sz="4400" dirty="0" smtClean="0"/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51520" y="1412776"/>
            <a:ext cx="8572560" cy="424847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</a:rPr>
              <a:t>&lt;html&gt;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&lt;head&gt;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&lt;style&gt;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h1 {font-size:48pt;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color:red</a:t>
            </a:r>
            <a:r>
              <a:rPr lang="en-US" sz="2000" b="1" i="1" dirty="0" smtClean="0">
                <a:solidFill>
                  <a:srgbClr val="C00000"/>
                </a:solidFill>
              </a:rPr>
              <a:t>}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h2 {font-size:20pt;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color:blue</a:t>
            </a:r>
            <a:r>
              <a:rPr lang="en-US" sz="2000" b="1" i="1" dirty="0" smtClean="0">
                <a:solidFill>
                  <a:srgbClr val="C00000"/>
                </a:solidFill>
              </a:rPr>
              <a:t>}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&lt;/style&gt;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&lt;title&gt;</a:t>
            </a:r>
            <a:r>
              <a:rPr lang="ru-RU" sz="2000" b="1" i="1" dirty="0" smtClean="0">
                <a:solidFill>
                  <a:srgbClr val="C00000"/>
                </a:solidFill>
              </a:rPr>
              <a:t>Приклад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використання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</a:rPr>
              <a:t>CSS&lt;/title&gt;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&lt;/head&gt;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&lt;body&gt;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&lt;h1&gt;</a:t>
            </a:r>
            <a:r>
              <a:rPr lang="ru-RU" sz="2000" b="1" i="1" dirty="0" smtClean="0">
                <a:solidFill>
                  <a:srgbClr val="C00000"/>
                </a:solidFill>
              </a:rPr>
              <a:t>Для заголовка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першого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рівня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визначено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розмір</a:t>
            </a:r>
            <a:r>
              <a:rPr lang="ru-RU" sz="2000" b="1" i="1" dirty="0" smtClean="0">
                <a:solidFill>
                  <a:srgbClr val="C00000"/>
                </a:solidFill>
              </a:rPr>
              <a:t> 48 </a:t>
            </a:r>
            <a:r>
              <a:rPr lang="en-US" sz="2000" b="1" i="1" dirty="0" smtClean="0">
                <a:solidFill>
                  <a:srgbClr val="C00000"/>
                </a:solidFill>
              </a:rPr>
              <a:t>pt, </a:t>
            </a:r>
            <a:r>
              <a:rPr lang="ru-RU" sz="2000" b="1" i="1" dirty="0" smtClean="0">
                <a:solidFill>
                  <a:srgbClr val="C00000"/>
                </a:solidFill>
              </a:rPr>
              <a:t>а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колір</a:t>
            </a:r>
            <a:r>
              <a:rPr lang="ru-RU" sz="2000" b="1" i="1" dirty="0" smtClean="0">
                <a:solidFill>
                  <a:srgbClr val="C00000"/>
                </a:solidFill>
              </a:rPr>
              <a:t> тексту —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червоний</a:t>
            </a:r>
            <a:r>
              <a:rPr lang="ru-RU" sz="2000" b="1" i="1" dirty="0" smtClean="0">
                <a:solidFill>
                  <a:srgbClr val="C00000"/>
                </a:solidFill>
              </a:rPr>
              <a:t> &lt;/</a:t>
            </a:r>
            <a:r>
              <a:rPr lang="en-US" sz="2000" b="1" i="1" dirty="0" smtClean="0">
                <a:solidFill>
                  <a:srgbClr val="C00000"/>
                </a:solidFill>
              </a:rPr>
              <a:t>h1&gt;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&lt;h2&gt;</a:t>
            </a:r>
            <a:r>
              <a:rPr lang="ru-RU" sz="2000" b="1" i="1" dirty="0" smtClean="0">
                <a:solidFill>
                  <a:srgbClr val="C00000"/>
                </a:solidFill>
              </a:rPr>
              <a:t>Для заголовка другого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рівня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визначено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розмір</a:t>
            </a:r>
            <a:r>
              <a:rPr lang="ru-RU" sz="2000" b="1" i="1" dirty="0" smtClean="0">
                <a:solidFill>
                  <a:srgbClr val="C00000"/>
                </a:solidFill>
              </a:rPr>
              <a:t> 20 </a:t>
            </a:r>
            <a:r>
              <a:rPr lang="en-US" sz="2000" b="1" i="1" dirty="0" smtClean="0">
                <a:solidFill>
                  <a:srgbClr val="C00000"/>
                </a:solidFill>
              </a:rPr>
              <a:t>pt, </a:t>
            </a:r>
            <a:r>
              <a:rPr lang="ru-RU" sz="2000" b="1" i="1" dirty="0" smtClean="0">
                <a:solidFill>
                  <a:srgbClr val="C00000"/>
                </a:solidFill>
              </a:rPr>
              <a:t>а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колір</a:t>
            </a:r>
            <a:r>
              <a:rPr lang="ru-RU" sz="2000" b="1" i="1" dirty="0" smtClean="0">
                <a:solidFill>
                  <a:srgbClr val="C00000"/>
                </a:solidFill>
              </a:rPr>
              <a:t> тексту —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синій</a:t>
            </a:r>
            <a:r>
              <a:rPr lang="ru-RU" sz="2000" b="1" i="1" dirty="0" smtClean="0">
                <a:solidFill>
                  <a:srgbClr val="C00000"/>
                </a:solidFill>
              </a:rPr>
              <a:t> &lt;/</a:t>
            </a:r>
            <a:r>
              <a:rPr lang="en-US" sz="2000" b="1" i="1" dirty="0" smtClean="0">
                <a:solidFill>
                  <a:srgbClr val="C00000"/>
                </a:solidFill>
              </a:rPr>
              <a:t>h2&gt;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&lt;p&gt;</a:t>
            </a:r>
            <a:r>
              <a:rPr lang="ru-RU" sz="2000" b="1" i="1" dirty="0" smtClean="0">
                <a:solidFill>
                  <a:srgbClr val="C00000"/>
                </a:solidFill>
              </a:rPr>
              <a:t>Для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цього</a:t>
            </a:r>
            <a:r>
              <a:rPr lang="ru-RU" sz="2000" b="1" i="1" dirty="0" smtClean="0">
                <a:solidFill>
                  <a:srgbClr val="C00000"/>
                </a:solidFill>
              </a:rPr>
              <a:t> абзацу стиль не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застосовано</a:t>
            </a:r>
            <a:r>
              <a:rPr lang="ru-RU" sz="2000" b="1" i="1" dirty="0" smtClean="0">
                <a:solidFill>
                  <a:srgbClr val="C00000"/>
                </a:solidFill>
              </a:rPr>
              <a:t>, для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оформлення</a:t>
            </a:r>
            <a:r>
              <a:rPr lang="ru-RU" sz="2000" b="1" i="1" dirty="0" smtClean="0">
                <a:solidFill>
                  <a:srgbClr val="C00000"/>
                </a:solidFill>
              </a:rPr>
              <a:t> тексту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використано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атрибути</a:t>
            </a:r>
            <a:r>
              <a:rPr lang="ru-RU" sz="2000" b="1" i="1" dirty="0" smtClean="0">
                <a:solidFill>
                  <a:srgbClr val="C00000"/>
                </a:solidFill>
              </a:rPr>
              <a:t> за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умовчанням</a:t>
            </a:r>
            <a:r>
              <a:rPr lang="ru-RU" sz="2000" b="1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&lt;/</a:t>
            </a:r>
            <a:r>
              <a:rPr lang="en-US" sz="2000" b="1" i="1" dirty="0" smtClean="0">
                <a:solidFill>
                  <a:srgbClr val="C00000"/>
                </a:solidFill>
              </a:rPr>
              <a:t>body&gt;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&lt;/html&gt;</a:t>
            </a:r>
          </a:p>
          <a:p>
            <a:r>
              <a:rPr lang="ru-RU" sz="2000" dirty="0" smtClean="0"/>
              <a:t> </a:t>
            </a:r>
          </a:p>
          <a:p>
            <a:r>
              <a:rPr lang="uk-UA" sz="2000" dirty="0" smtClean="0"/>
              <a:t>У цьому описі стилю змінено оформлення заголовків Н1 та Н2. Зокрема, для першого призначено розмір </a:t>
            </a:r>
            <a:r>
              <a:rPr lang="ru-RU" sz="2000" dirty="0" smtClean="0"/>
              <a:t>48 </a:t>
            </a:r>
            <a:r>
              <a:rPr lang="uk-UA" sz="2000" dirty="0" smtClean="0"/>
              <a:t>пунктів і червоний колір, а для другого </a:t>
            </a:r>
            <a:r>
              <a:rPr lang="ru-RU" sz="2000" dirty="0" smtClean="0"/>
              <a:t>— </a:t>
            </a:r>
            <a:r>
              <a:rPr lang="uk-UA" sz="2000" dirty="0" smtClean="0"/>
              <a:t>розмір </a:t>
            </a:r>
            <a:r>
              <a:rPr lang="ru-RU" sz="2000" dirty="0" smtClean="0"/>
              <a:t>20 </a:t>
            </a:r>
            <a:r>
              <a:rPr lang="uk-UA" sz="2000" dirty="0" smtClean="0"/>
              <a:t>пунктів і синій колір. 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Стилі заголовків першого та другого рівнів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023" y="1600200"/>
            <a:ext cx="569395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11:06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500034" y="64291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dirty="0" smtClean="0"/>
              <a:t>Створення нових стилів</a:t>
            </a:r>
            <a:endParaRPr kumimoji="0" lang="ru-RU" sz="4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51520" y="1412776"/>
            <a:ext cx="8572560" cy="424847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000" dirty="0" smtClean="0"/>
              <a:t>У таблицях можна створювати нові стилі, надаючи їм імена з крапкою перед першим символом. У тегах звертаються до такого стилю за іменем, використовуючи атрибут </a:t>
            </a:r>
            <a:r>
              <a:rPr lang="ru-RU" sz="2000" dirty="0" smtClean="0"/>
              <a:t>С</a:t>
            </a:r>
            <a:r>
              <a:rPr lang="en-US" sz="2000" dirty="0" smtClean="0"/>
              <a:t>LASS</a:t>
            </a:r>
            <a:r>
              <a:rPr lang="ru-RU" sz="2000" dirty="0" err="1" smtClean="0"/>
              <a:t>=ім</a:t>
            </a:r>
            <a:r>
              <a:rPr lang="ru-RU" sz="2000" dirty="0" smtClean="0"/>
              <a:t>’</a:t>
            </a:r>
            <a:r>
              <a:rPr lang="uk-UA" sz="2000" dirty="0" smtClean="0"/>
              <a:t>я_стилю, де ім'я записують вже без крапки. Для одного тегу можна використовувати декілька стилів форматування.</a:t>
            </a:r>
          </a:p>
          <a:p>
            <a:endParaRPr lang="ru-RU" sz="2000" dirty="0" smtClean="0"/>
          </a:p>
          <a:p>
            <a:r>
              <a:rPr lang="uk-UA" sz="2000" dirty="0" smtClean="0"/>
              <a:t>Наприклад, застосовуючи атрибут </a:t>
            </a:r>
            <a:r>
              <a:rPr lang="en-US" sz="2000" dirty="0" smtClean="0"/>
              <a:t>CLASS</a:t>
            </a:r>
            <a:r>
              <a:rPr lang="uk-UA" sz="2000" dirty="0" smtClean="0"/>
              <a:t> тегу &lt;/Р&gt;, задамо для двох абзаців різні стилі: </a:t>
            </a:r>
          </a:p>
          <a:p>
            <a:r>
              <a:rPr lang="uk-UA" sz="2000" dirty="0" smtClean="0"/>
              <a:t>першому надамо розмір шрифту 38 пунк­тів, білий колір символів і оливковий колір тла, </a:t>
            </a:r>
          </a:p>
          <a:p>
            <a:r>
              <a:rPr lang="uk-UA" sz="2000" dirty="0" smtClean="0"/>
              <a:t>другому — розмір шрифту 46 пунктів, фіолетовий колір символів і рожевий колір тла. </a:t>
            </a:r>
          </a:p>
          <a:p>
            <a:endParaRPr lang="uk-UA" sz="2000" dirty="0" smtClean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11:06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500034" y="64291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dirty="0" smtClean="0"/>
              <a:t>Створення нових стилів</a:t>
            </a:r>
            <a:endParaRPr kumimoji="0" lang="ru-RU" sz="4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51520" y="1412776"/>
            <a:ext cx="8572560" cy="424847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</a:rPr>
              <a:t>&lt;HTML&gt; </a:t>
            </a:r>
            <a:endParaRPr lang="uk-UA" sz="2000" b="1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&lt;HEAD&gt;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&lt;STYLE&gt;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.style1 {font-size: 3 8pt; color: white; background-color: olive}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.style2 {font-size: 46pt; color: magenta; background-color: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mistyrose</a:t>
            </a:r>
            <a:r>
              <a:rPr lang="en-US" sz="2000" b="1" i="1" dirty="0" smtClean="0">
                <a:solidFill>
                  <a:srgbClr val="C00000"/>
                </a:solidFill>
              </a:rPr>
              <a:t>}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&lt;/STYLE&gt;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&lt;TITLE&gt;</a:t>
            </a:r>
            <a:r>
              <a:rPr lang="ru-RU" sz="2000" b="1" i="1" dirty="0" smtClean="0">
                <a:solidFill>
                  <a:srgbClr val="C00000"/>
                </a:solidFill>
              </a:rPr>
              <a:t>Приклад </a:t>
            </a:r>
            <a:r>
              <a:rPr lang="uk-UA" sz="2000" b="1" i="1" dirty="0" smtClean="0">
                <a:solidFill>
                  <a:srgbClr val="C00000"/>
                </a:solidFill>
              </a:rPr>
              <a:t>використання </a:t>
            </a:r>
            <a:r>
              <a:rPr lang="en-US" sz="2000" b="1" i="1" dirty="0" smtClean="0">
                <a:solidFill>
                  <a:srgbClr val="C00000"/>
                </a:solidFill>
              </a:rPr>
              <a:t>CSS&lt;/TITLE&gt;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&lt;/HEAD&gt;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&lt;BODY&gt;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&lt;P CLASS=style1&gt;</a:t>
            </a:r>
            <a:r>
              <a:rPr lang="uk-UA" sz="2000" b="1" i="1" dirty="0" smtClean="0">
                <a:solidFill>
                  <a:srgbClr val="C00000"/>
                </a:solidFill>
              </a:rPr>
              <a:t>До цього абзацу застосовано стиль </a:t>
            </a:r>
            <a:r>
              <a:rPr lang="en-US" sz="2000" b="1" i="1" dirty="0" smtClean="0">
                <a:solidFill>
                  <a:srgbClr val="C00000"/>
                </a:solidFill>
              </a:rPr>
              <a:t>style1 </a:t>
            </a:r>
            <a:r>
              <a:rPr lang="uk-UA" sz="2000" b="1" i="1" dirty="0" smtClean="0">
                <a:solidFill>
                  <a:srgbClr val="C00000"/>
                </a:solidFill>
              </a:rPr>
              <a:t>&lt;/Р&gt;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r>
              <a:rPr lang="uk-UA" sz="2000" b="1" i="1" dirty="0" smtClean="0">
                <a:solidFill>
                  <a:srgbClr val="C00000"/>
                </a:solidFill>
              </a:rPr>
              <a:t>&lt;Р </a:t>
            </a:r>
            <a:r>
              <a:rPr lang="en-US" sz="2000" b="1" i="1" dirty="0" smtClean="0">
                <a:solidFill>
                  <a:srgbClr val="C00000"/>
                </a:solidFill>
              </a:rPr>
              <a:t>CLASS</a:t>
            </a:r>
            <a:r>
              <a:rPr lang="ru-RU" sz="2000" b="1" i="1" dirty="0" smtClean="0">
                <a:solidFill>
                  <a:srgbClr val="C00000"/>
                </a:solidFill>
              </a:rPr>
              <a:t>=</a:t>
            </a:r>
            <a:r>
              <a:rPr lang="en-US" sz="2000" b="1" i="1" dirty="0" smtClean="0">
                <a:solidFill>
                  <a:srgbClr val="C00000"/>
                </a:solidFill>
              </a:rPr>
              <a:t>style</a:t>
            </a:r>
            <a:r>
              <a:rPr lang="ru-RU" sz="2000" b="1" i="1" dirty="0" smtClean="0">
                <a:solidFill>
                  <a:srgbClr val="C00000"/>
                </a:solidFill>
              </a:rPr>
              <a:t>2&gt;До </a:t>
            </a:r>
            <a:r>
              <a:rPr lang="uk-UA" sz="2000" b="1" i="1" dirty="0" smtClean="0">
                <a:solidFill>
                  <a:srgbClr val="C00000"/>
                </a:solidFill>
              </a:rPr>
              <a:t>цього абзацу застосовано стиль </a:t>
            </a:r>
            <a:r>
              <a:rPr lang="en-US" sz="2000" b="1" i="1" dirty="0" smtClean="0">
                <a:solidFill>
                  <a:srgbClr val="C00000"/>
                </a:solidFill>
              </a:rPr>
              <a:t>style</a:t>
            </a:r>
            <a:r>
              <a:rPr lang="ru-RU" sz="2000" b="1" i="1" dirty="0" smtClean="0">
                <a:solidFill>
                  <a:srgbClr val="C00000"/>
                </a:solidFill>
              </a:rPr>
              <a:t>2 &lt;/Р&gt;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&lt;/</a:t>
            </a:r>
            <a:r>
              <a:rPr lang="en-US" sz="2000" b="1" i="1" dirty="0" smtClean="0">
                <a:solidFill>
                  <a:srgbClr val="C00000"/>
                </a:solidFill>
              </a:rPr>
              <a:t>BODY</a:t>
            </a:r>
            <a:r>
              <a:rPr lang="ru-RU" sz="2000" b="1" i="1" dirty="0" smtClean="0">
                <a:solidFill>
                  <a:srgbClr val="C00000"/>
                </a:solidFill>
              </a:rPr>
              <a:t>&gt;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&lt;/</a:t>
            </a:r>
            <a:r>
              <a:rPr lang="en-US" sz="2000" b="1" i="1" dirty="0" smtClean="0">
                <a:solidFill>
                  <a:srgbClr val="C00000"/>
                </a:solidFill>
              </a:rPr>
              <a:t>HTML</a:t>
            </a:r>
            <a:r>
              <a:rPr lang="ru-RU" sz="2000" b="1" i="1" dirty="0" smtClean="0">
                <a:solidFill>
                  <a:srgbClr val="C00000"/>
                </a:solidFill>
              </a:rPr>
              <a:t>&gt;</a:t>
            </a:r>
          </a:p>
          <a:p>
            <a:endParaRPr lang="uk-UA" sz="2000" dirty="0" smtClean="0"/>
          </a:p>
          <a:p>
            <a:r>
              <a:rPr lang="uk-UA" sz="2000" dirty="0" smtClean="0"/>
              <a:t>Стилі дають змогу сформувати сторінку з цікавими ефектами, які інакше можна створити лише за допомогою графіки. Це, наприклад, ефект об'ємного тексту або накладання (часткового перекриття) фрагментів сторінки.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Застосування різних стилів форматування для тегу абзацу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027" y="1600200"/>
            <a:ext cx="70979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59632" y="6237312"/>
            <a:ext cx="3057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Виконання даного прикладу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Приклад накладання рядків тексту. Приклад 5.1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083" y="1556792"/>
            <a:ext cx="708688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hlinkClick r:id="rId3" action="ppaction://hlinkfile"/>
          </p:cNvPr>
          <p:cNvSpPr/>
          <p:nvPr/>
        </p:nvSpPr>
        <p:spPr>
          <a:xfrm>
            <a:off x="5868144" y="6381328"/>
            <a:ext cx="1519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Приклад </a:t>
            </a:r>
            <a:r>
              <a:rPr lang="ru-RU" b="1" dirty="0" smtClean="0"/>
              <a:t>5. 1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428728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11:06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280920" cy="3024336"/>
          </a:xfrm>
        </p:spPr>
        <p:txBody>
          <a:bodyPr>
            <a:normAutofit fontScale="92500" lnSpcReduction="20000"/>
          </a:bodyPr>
          <a:lstStyle/>
          <a:p>
            <a:pPr marL="514350" indent="-514350" algn="l"/>
            <a:r>
              <a:rPr lang="en-US" sz="3600" dirty="0" smtClean="0"/>
              <a:t>     </a:t>
            </a:r>
            <a:r>
              <a:rPr lang="ru-RU" sz="3600" b="1" dirty="0" err="1" smtClean="0"/>
              <a:t>Використання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таблиць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каскадних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стилів</a:t>
            </a:r>
            <a:endParaRPr lang="ru-RU" sz="3600" b="1" dirty="0" smtClean="0"/>
          </a:p>
          <a:p>
            <a:pPr marL="514350" indent="-514350" algn="l">
              <a:buFont typeface="Arial" pitchFamily="34" charset="0"/>
              <a:buChar char="•"/>
            </a:pPr>
            <a:r>
              <a:rPr lang="uk-UA" sz="3600" dirty="0" smtClean="0"/>
              <a:t>Поняття про таблиці каскадних стилів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uk-UA" sz="3600" dirty="0" smtClean="0"/>
              <a:t>Застосування каскадних стилів у </a:t>
            </a:r>
            <a:r>
              <a:rPr lang="en-US" sz="3600" dirty="0" smtClean="0"/>
              <a:t>HTML</a:t>
            </a:r>
            <a:r>
              <a:rPr lang="uk-UA" sz="3600" dirty="0" err="1" smtClean="0"/>
              <a:t>-документах</a:t>
            </a:r>
            <a:endParaRPr lang="uk-UA" sz="3600" dirty="0" smtClean="0"/>
          </a:p>
          <a:p>
            <a:pPr marL="514350" indent="-514350" algn="l">
              <a:buFont typeface="Arial" pitchFamily="34" charset="0"/>
              <a:buChar char="•"/>
            </a:pPr>
            <a:r>
              <a:rPr lang="uk-UA" sz="3600" dirty="0" smtClean="0"/>
              <a:t>Позиціонування елементів </a:t>
            </a:r>
            <a:r>
              <a:rPr lang="uk-UA" sz="3600" dirty="0" err="1" smtClean="0"/>
              <a:t>веб-сторінки</a:t>
            </a:r>
            <a:r>
              <a:rPr lang="uk-UA" sz="3600" dirty="0" smtClean="0"/>
              <a:t> за </a:t>
            </a:r>
            <a:r>
              <a:rPr lang="uk-UA" sz="3600" smtClean="0"/>
              <a:t>допомогою стилів</a:t>
            </a:r>
            <a:endParaRPr lang="ru-RU" sz="36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620688"/>
            <a:ext cx="3059832" cy="19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ый прямоугольник 21">
            <a:hlinkClick r:id="" action="ppaction://hlinkshowjump?jump=previousslide"/>
          </p:cNvPr>
          <p:cNvSpPr/>
          <p:nvPr/>
        </p:nvSpPr>
        <p:spPr>
          <a:xfrm>
            <a:off x="683568" y="1772816"/>
            <a:ext cx="1728192" cy="50405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sym typeface="Wingdings"/>
              </a:rPr>
              <a:t>Частина 1</a:t>
            </a:r>
            <a:endParaRPr lang="ru-RU" sz="2400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11:06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500034" y="64291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r>
              <a:rPr lang="uk-UA" sz="4000" b="1" dirty="0" smtClean="0"/>
              <a:t>Позиціювання елементів </a:t>
            </a:r>
            <a:r>
              <a:rPr lang="uk-UA" sz="4000" b="1" dirty="0" err="1" smtClean="0"/>
              <a:t>веб-сторінки</a:t>
            </a:r>
            <a:r>
              <a:rPr lang="uk-UA" sz="4000" b="1" dirty="0" smtClean="0"/>
              <a:t> за допомогою стилів</a:t>
            </a:r>
            <a:endParaRPr lang="ru-RU" sz="4000" dirty="0" smtClean="0"/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51520" y="1412777"/>
            <a:ext cx="8572560" cy="144016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indent="355600"/>
            <a:r>
              <a:rPr lang="uk-UA" dirty="0" smtClean="0"/>
              <a:t>Розміщувати елементи на сторінці можна не лише за допомогою фреймів і таблиць </a:t>
            </a:r>
            <a:r>
              <a:rPr lang="ru-RU" dirty="0" smtClean="0"/>
              <a:t>— </a:t>
            </a:r>
            <a:r>
              <a:rPr lang="uk-UA" dirty="0" smtClean="0"/>
              <a:t>каскадні стилі надають для цього додаткові цікаві можливості.</a:t>
            </a:r>
            <a:endParaRPr lang="ru-RU" dirty="0" smtClean="0"/>
          </a:p>
          <a:p>
            <a:pPr indent="355600"/>
            <a:r>
              <a:rPr lang="uk-UA" dirty="0" smtClean="0"/>
              <a:t>Зокрема, можна обирати один із трьох типів позиціювання елементів на сторінці: статичне, відносне та абсолютне позиціювання. Тег визначається атрибутом </a:t>
            </a:r>
            <a:r>
              <a:rPr lang="en-US" dirty="0" smtClean="0"/>
              <a:t>POSITION, </a:t>
            </a:r>
            <a:r>
              <a:rPr lang="uk-UA" dirty="0" smtClean="0"/>
              <a:t>який може набувати таких значень:</a:t>
            </a:r>
          </a:p>
          <a:p>
            <a:pPr indent="355600"/>
            <a:endParaRPr lang="ru-RU" dirty="0" smtClean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  <p:graphicFrame>
        <p:nvGraphicFramePr>
          <p:cNvPr id="23" name="Схема 22"/>
          <p:cNvGraphicFramePr/>
          <p:nvPr/>
        </p:nvGraphicFramePr>
        <p:xfrm>
          <a:off x="323528" y="2996952"/>
          <a:ext cx="8496944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11:06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500034" y="64291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r>
              <a:rPr lang="uk-UA" sz="4400" b="1" dirty="0" smtClean="0"/>
              <a:t>Позиціювання елементів </a:t>
            </a:r>
            <a:r>
              <a:rPr lang="uk-UA" sz="4400" b="1" dirty="0" err="1" smtClean="0"/>
              <a:t>веб-сторінки</a:t>
            </a:r>
            <a:r>
              <a:rPr lang="uk-UA" sz="4400" b="1" dirty="0" smtClean="0"/>
              <a:t> за допомогою стилів</a:t>
            </a:r>
            <a:endParaRPr lang="ru-RU" sz="4400" dirty="0" smtClean="0"/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51520" y="1412777"/>
            <a:ext cx="8640960" cy="352839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/>
          <a:p>
            <a:pPr indent="355600"/>
            <a:r>
              <a:rPr lang="uk-UA" dirty="0" smtClean="0"/>
              <a:t>Для відносного та абсолютного позиціювання використовують чотири властивості </a:t>
            </a:r>
            <a:r>
              <a:rPr lang="ru-RU" dirty="0" smtClean="0"/>
              <a:t>—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left</a:t>
            </a:r>
            <a:r>
              <a:rPr lang="en-US" dirty="0" smtClean="0"/>
              <a:t> </a:t>
            </a:r>
            <a:r>
              <a:rPr lang="uk-UA" dirty="0" smtClean="0"/>
              <a:t>(ліворуч) та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right</a:t>
            </a:r>
            <a:r>
              <a:rPr lang="en-US" dirty="0" smtClean="0"/>
              <a:t> </a:t>
            </a:r>
            <a:r>
              <a:rPr lang="uk-UA" dirty="0" smtClean="0"/>
              <a:t>(праворуч), які задають відступи для розміщення об'єкта по горизонталі, і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top</a:t>
            </a:r>
            <a:r>
              <a:rPr lang="en-US" dirty="0" smtClean="0"/>
              <a:t> </a:t>
            </a:r>
            <a:r>
              <a:rPr lang="uk-UA" dirty="0" smtClean="0"/>
              <a:t>(згори) та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bottom </a:t>
            </a:r>
            <a:r>
              <a:rPr lang="uk-UA" dirty="0" smtClean="0"/>
              <a:t>(знизу) </a:t>
            </a:r>
            <a:r>
              <a:rPr lang="ru-RU" dirty="0" smtClean="0"/>
              <a:t>— </a:t>
            </a:r>
            <a:r>
              <a:rPr lang="uk-UA" dirty="0" smtClean="0"/>
              <a:t>по вертикалі. Необхідно задавати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одному </a:t>
            </a:r>
            <a:r>
              <a:rPr lang="uk-UA" dirty="0" smtClean="0"/>
              <a:t>значенню позиції по горизонталі та вертикалі. </a:t>
            </a:r>
            <a:r>
              <a:rPr lang="ru-RU" dirty="0" smtClean="0"/>
              <a:t>При </a:t>
            </a:r>
            <a:r>
              <a:rPr lang="uk-UA" dirty="0" smtClean="0"/>
              <a:t>цьому елементи можуть накладатися один на інший: нижче буде розташований об'єкт, описаний першим, а зверху </a:t>
            </a:r>
            <a:r>
              <a:rPr lang="ru-RU" dirty="0" smtClean="0"/>
              <a:t>— </a:t>
            </a:r>
            <a:r>
              <a:rPr lang="uk-UA" dirty="0" smtClean="0"/>
              <a:t>той, який описали останнім.</a:t>
            </a:r>
            <a:endParaRPr lang="ru-RU" dirty="0" smtClean="0"/>
          </a:p>
          <a:p>
            <a:pPr indent="355600"/>
            <a:r>
              <a:rPr lang="uk-UA" dirty="0" smtClean="0"/>
              <a:t>Якщо потрібна зміна стандартного порядку накладання, застосовують 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шари</a:t>
            </a:r>
            <a:r>
              <a:rPr lang="uk-UA" i="1" dirty="0" smtClean="0"/>
              <a:t>. </a:t>
            </a:r>
            <a:r>
              <a:rPr lang="uk-UA" dirty="0" smtClean="0"/>
              <a:t>Шар об'єкта задають за допомогою властивості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index</a:t>
            </a:r>
            <a:r>
              <a:rPr lang="ru-RU" dirty="0" smtClean="0"/>
              <a:t>, </a:t>
            </a:r>
            <a:r>
              <a:rPr lang="uk-UA" dirty="0" smtClean="0"/>
              <a:t>значенням якої можуть бути лише ціле число та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auto</a:t>
            </a:r>
            <a:r>
              <a:rPr lang="en-US" dirty="0" smtClean="0"/>
              <a:t> </a:t>
            </a:r>
            <a:r>
              <a:rPr lang="uk-UA" dirty="0" smtClean="0"/>
              <a:t>(за умовчанням). Об'єкт із більшим значенням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index </a:t>
            </a:r>
            <a:r>
              <a:rPr lang="uk-UA" dirty="0" smtClean="0"/>
              <a:t>розміститься поверх об'єкта з меншим значенням цієї властивості, перекриваючи його. Якщо ж об'єкти матимуть однакові її значення, то зверху розташується об'єкт, описаний нижче за текстом у </a:t>
            </a:r>
            <a:r>
              <a:rPr lang="en-US" dirty="0" smtClean="0"/>
              <a:t>HTML</a:t>
            </a:r>
            <a:r>
              <a:rPr lang="uk-UA" dirty="0" smtClean="0"/>
              <a:t>-документі.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Позиціювання фрагментів тексту і зображення за допомогою стилів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3750385" cy="255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hlinkClick r:id="rId3" action="ppaction://hlinkfile"/>
          </p:cNvPr>
          <p:cNvSpPr/>
          <p:nvPr/>
        </p:nvSpPr>
        <p:spPr>
          <a:xfrm>
            <a:off x="1979712" y="6237312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Вправа </a:t>
            </a:r>
            <a:r>
              <a:rPr lang="ru-RU" b="1" dirty="0" smtClean="0"/>
              <a:t>5.2</a:t>
            </a:r>
            <a:endParaRPr lang="ru-RU" dirty="0" smtClean="0"/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556792"/>
            <a:ext cx="3416736" cy="23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077072"/>
            <a:ext cx="3312368" cy="227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11:06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467544" y="47667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r>
              <a:rPr lang="uk-UA" sz="4400" b="1" dirty="0" smtClean="0"/>
              <a:t>Таблиці каскадних стилів і динамічні </a:t>
            </a:r>
            <a:r>
              <a:rPr lang="uk-UA" sz="4400" b="1" dirty="0" err="1" smtClean="0"/>
              <a:t>веб-сайти</a:t>
            </a:r>
            <a:endParaRPr lang="ru-RU" sz="4400" dirty="0" smtClean="0"/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51520" y="980728"/>
            <a:ext cx="8572560" cy="468052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/>
          <a:p>
            <a:pPr indent="355600"/>
            <a:r>
              <a:rPr lang="uk-UA" sz="2100" dirty="0" smtClean="0"/>
              <a:t>Хто</a:t>
            </a:r>
            <a:r>
              <a:rPr lang="en-US" sz="2100" dirty="0" smtClean="0"/>
              <a:t> </a:t>
            </a:r>
            <a:r>
              <a:rPr lang="uk-UA" sz="2100" dirty="0" smtClean="0"/>
              <a:t>прагне стати справжнім </a:t>
            </a:r>
            <a:r>
              <a:rPr lang="uk-UA" sz="2100" dirty="0" err="1" smtClean="0"/>
              <a:t>веб-майстром</a:t>
            </a:r>
            <a:r>
              <a:rPr lang="uk-UA" sz="2100" dirty="0" smtClean="0"/>
              <a:t>, </a:t>
            </a:r>
            <a:r>
              <a:rPr lang="en-US" sz="2100" dirty="0" smtClean="0"/>
              <a:t> </a:t>
            </a:r>
            <a:r>
              <a:rPr lang="uk-UA" sz="2100" dirty="0" smtClean="0"/>
              <a:t>має засвоїти додаткові засоби оформлення сторінок та створення ефектів, яких неможливо досягнути звичайними методами. </a:t>
            </a:r>
          </a:p>
          <a:p>
            <a:pPr indent="355600"/>
            <a:r>
              <a:rPr lang="uk-UA" sz="2100" dirty="0" smtClean="0"/>
              <a:t>Навчимося розробляти сучасні динамічні </a:t>
            </a:r>
            <a:r>
              <a:rPr lang="uk-UA" sz="2100" dirty="0" err="1" smtClean="0"/>
              <a:t>веб-ресурси</a:t>
            </a:r>
            <a:r>
              <a:rPr lang="uk-UA" sz="2100" dirty="0" smtClean="0"/>
              <a:t>, які реагують на дії відвідувачів, відповідають на їхні запитання, обмінюються з ними електронними листами, а може, навіть допомагають робити домашні завдання.</a:t>
            </a:r>
            <a:endParaRPr lang="ru-RU" sz="2100" dirty="0" smtClean="0"/>
          </a:p>
          <a:p>
            <a:pPr indent="355600"/>
            <a:r>
              <a:rPr lang="uk-UA" sz="2100" dirty="0" smtClean="0"/>
              <a:t>Тому дізнаємося про ще один засіб форматування текстів і розміщення елементів на </a:t>
            </a:r>
            <a:r>
              <a:rPr lang="uk-UA" sz="2100" dirty="0" err="1" smtClean="0"/>
              <a:t>веб-сторінках</a:t>
            </a:r>
            <a:r>
              <a:rPr lang="uk-UA" sz="2100" dirty="0" smtClean="0"/>
              <a:t>, ознайомимося з динамічними елементами сайтів та навчимося їх створювати. </a:t>
            </a:r>
          </a:p>
          <a:p>
            <a:pPr indent="355600"/>
            <a:r>
              <a:rPr lang="uk-UA" sz="2100" dirty="0" smtClean="0"/>
              <a:t>Крім того, виконаємо дві практичні роботи, присвячені створенню динамічних елементів та форм, а також їхній обробці за допомогою </a:t>
            </a:r>
            <a:r>
              <a:rPr lang="uk-UA" sz="2100" dirty="0" err="1" smtClean="0"/>
              <a:t>скриптів</a:t>
            </a:r>
            <a:r>
              <a:rPr lang="uk-UA" sz="2100" dirty="0" smtClean="0"/>
              <a:t>.</a:t>
            </a:r>
            <a:endParaRPr lang="ru-RU" sz="2100" dirty="0" smtClean="0"/>
          </a:p>
          <a:p>
            <a:endParaRPr lang="ru-RU" sz="2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11:06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467544" y="476672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b="1" dirty="0" smtClean="0"/>
              <a:t>Використання таблиць каскадних стилів</a:t>
            </a:r>
            <a:endParaRPr kumimoji="0" lang="ru-RU" sz="4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179512" y="1052737"/>
            <a:ext cx="8784976" cy="460851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/>
          <a:p>
            <a:pPr indent="355600"/>
            <a:r>
              <a:rPr lang="uk-UA" sz="2400" dirty="0" smtClean="0"/>
              <a:t>Ви вже розглянули можливості форматування вмісту </a:t>
            </a:r>
            <a:r>
              <a:rPr lang="uk-UA" sz="2400" dirty="0" err="1" smtClean="0"/>
              <a:t>веб-сторінок</a:t>
            </a:r>
            <a:r>
              <a:rPr lang="uk-UA" sz="2400" dirty="0" smtClean="0"/>
              <a:t> за допомогою засобів мови </a:t>
            </a:r>
            <a:r>
              <a:rPr lang="en-US" sz="2400" dirty="0" smtClean="0"/>
              <a:t>HTML </a:t>
            </a:r>
            <a:r>
              <a:rPr lang="uk-UA" sz="2400" dirty="0" smtClean="0"/>
              <a:t>та візуального редактора </a:t>
            </a:r>
            <a:r>
              <a:rPr lang="uk-UA" sz="2400" dirty="0" err="1" smtClean="0"/>
              <a:t>веб-сайтів</a:t>
            </a:r>
            <a:r>
              <a:rPr lang="uk-UA" sz="2400" dirty="0" smtClean="0"/>
              <a:t>. </a:t>
            </a:r>
          </a:p>
          <a:p>
            <a:pPr indent="355600"/>
            <a:r>
              <a:rPr lang="uk-UA" sz="2400" dirty="0" smtClean="0"/>
              <a:t>Проте є й інші засоби оформлення текстів і створення зовнішніх ефектів, які можуть прикрасити </a:t>
            </a:r>
            <a:r>
              <a:rPr lang="uk-UA" sz="2400" dirty="0" err="1" smtClean="0"/>
              <a:t>веб-сторінку</a:t>
            </a:r>
            <a:r>
              <a:rPr lang="uk-UA" sz="2400" dirty="0" smtClean="0"/>
              <a:t>. Одним з них є </a:t>
            </a:r>
            <a:r>
              <a:rPr lang="uk-UA" sz="2400" b="1" i="1" dirty="0" smtClean="0"/>
              <a:t>таблиці стилів</a:t>
            </a:r>
            <a:r>
              <a:rPr lang="uk-UA" sz="2400" dirty="0" smtClean="0"/>
              <a:t>. </a:t>
            </a:r>
          </a:p>
          <a:p>
            <a:pPr indent="355600"/>
            <a:r>
              <a:rPr lang="uk-UA" sz="2400" dirty="0" smtClean="0"/>
              <a:t>Загальний принцип використання стилів на </a:t>
            </a:r>
            <a:r>
              <a:rPr lang="uk-UA" sz="2400" dirty="0" err="1" smtClean="0"/>
              <a:t>веб-сторінках</a:t>
            </a:r>
            <a:r>
              <a:rPr lang="uk-UA" sz="2400" dirty="0" smtClean="0"/>
              <a:t> той самий, що і для документів, створених у середовищі текстового процесора: </a:t>
            </a:r>
            <a:r>
              <a:rPr lang="uk-UA" sz="2400" b="1" i="1" dirty="0" smtClean="0"/>
              <a:t>користувач визначає набори правил форматування, які потім застосовуються до елементів документа</a:t>
            </a:r>
            <a:r>
              <a:rPr lang="uk-UA" sz="2400" dirty="0" smtClean="0"/>
              <a:t>. Проте у </a:t>
            </a:r>
            <a:r>
              <a:rPr lang="uk-UA" sz="2400" dirty="0" err="1" smtClean="0"/>
              <a:t>веб-дизайні</a:t>
            </a:r>
            <a:r>
              <a:rPr lang="uk-UA" sz="2400" dirty="0" smtClean="0"/>
              <a:t> способи застосування стилів різноманітніші.</a:t>
            </a:r>
            <a:endParaRPr lang="ru-RU" sz="2400" dirty="0" smtClean="0"/>
          </a:p>
          <a:p>
            <a:endParaRPr lang="ru-RU" sz="2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11:06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" name="Подзаголовок 3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500034" y="64291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dirty="0" smtClean="0"/>
              <a:t>Поняття про таблиці каскадних стилів</a:t>
            </a:r>
            <a:endParaRPr kumimoji="0" lang="ru-RU" sz="4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85720" y="1268760"/>
            <a:ext cx="8572560" cy="444625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indent="355600"/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</a:rPr>
              <a:t>Стиль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— </a:t>
            </a: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</a:rPr>
              <a:t>це набір правил оформлення та форматування, який можна застосувати до різних елементів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веб-документа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indent="355600"/>
            <a:r>
              <a:rPr lang="ru-RU" sz="2400" dirty="0" smtClean="0"/>
              <a:t> У </a:t>
            </a:r>
            <a:r>
              <a:rPr lang="uk-UA" sz="2400" dirty="0" smtClean="0"/>
              <a:t>разі використання стандартної мови </a:t>
            </a:r>
            <a:r>
              <a:rPr lang="en-US" sz="2400" dirty="0" smtClean="0"/>
              <a:t>HTML </a:t>
            </a:r>
            <a:r>
              <a:rPr lang="uk-UA" sz="2400" dirty="0" smtClean="0"/>
              <a:t>для надання кільком елементам певних властивостей (наприклад, призначення стилю шрифту) доводиться задавати ці властивості для кожного елемента. Використання таблиць стилів дає змогу уникнути цього, оптимізувавши розробку </a:t>
            </a:r>
            <a:r>
              <a:rPr lang="uk-UA" sz="2400" dirty="0" err="1" smtClean="0"/>
              <a:t>веб-сайтів</a:t>
            </a:r>
            <a:r>
              <a:rPr lang="uk-UA" sz="2400" dirty="0" smtClean="0"/>
              <a:t>. </a:t>
            </a:r>
            <a:endParaRPr lang="en-US" sz="2400" dirty="0" smtClean="0"/>
          </a:p>
          <a:p>
            <a:pPr indent="355600"/>
            <a:r>
              <a:rPr lang="uk-UA" sz="2400" dirty="0" smtClean="0"/>
              <a:t>Стилі дають змогу </a:t>
            </a:r>
            <a:r>
              <a:rPr lang="uk-UA" sz="2400" dirty="0" err="1" smtClean="0"/>
              <a:t>позиціювати</a:t>
            </a:r>
            <a:r>
              <a:rPr lang="uk-UA" sz="2400" dirty="0" smtClean="0"/>
              <a:t> елементи сторінки (наприклад, тексти і графіку), задаючи координати. Крім того, таблиці стилів часто використовують під час створення так званих динамічних сторінок.</a:t>
            </a:r>
            <a:endParaRPr lang="ru-RU" sz="2400" dirty="0" smtClean="0"/>
          </a:p>
          <a:p>
            <a:pPr indent="355600"/>
            <a:endParaRPr lang="ru-RU" sz="2000" dirty="0" smtClean="0"/>
          </a:p>
          <a:p>
            <a:endParaRPr lang="ru-RU" sz="2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11:06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" name="Подзаголовок 3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500034" y="64291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dirty="0" smtClean="0"/>
              <a:t>Поняття про таблиці каскадних стилів</a:t>
            </a:r>
            <a:endParaRPr kumimoji="0" lang="ru-RU" sz="4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85720" y="1357298"/>
            <a:ext cx="8572560" cy="435771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/>
          <a:p>
            <a:pPr indent="355600"/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</a:rPr>
              <a:t>Таблиці каскадних стилів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CSS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Cascading Style Sheets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</a:rPr>
              <a:t>містять параметри форматування частини або всього тексту </a:t>
            </a:r>
            <a:r>
              <a:rPr lang="uk-UA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веб-сторінки</a:t>
            </a:r>
            <a:r>
              <a:rPr lang="uk-UA" sz="2800" dirty="0" smtClean="0"/>
              <a:t>. </a:t>
            </a:r>
            <a:endParaRPr lang="en-US" sz="2800" dirty="0" smtClean="0"/>
          </a:p>
          <a:p>
            <a:pPr indent="355600"/>
            <a:r>
              <a:rPr lang="uk-UA" sz="2800" dirty="0" smtClean="0"/>
              <a:t>Якщо таку таблицю підключено, то у тегах можна просто вказувати посилання на неї, а не задавати велику кількість атрибутів. У цьому випадку стилі названі каскадними тому, що в одному документі їх можна описати кілька, і </a:t>
            </a:r>
            <a:r>
              <a:rPr lang="ru-RU" sz="2800" dirty="0" smtClean="0"/>
              <a:t>браузер </a:t>
            </a:r>
            <a:r>
              <a:rPr lang="uk-UA" sz="2800" dirty="0" smtClean="0"/>
              <a:t>використовуватиме їх каскадом відповідно до їхнього пріоритету.</a:t>
            </a:r>
            <a:endParaRPr lang="ru-RU" sz="2800" dirty="0" smtClean="0"/>
          </a:p>
          <a:p>
            <a:endParaRPr lang="ru-RU" sz="2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11:06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500034" y="64291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dirty="0" smtClean="0"/>
              <a:t>Таблиці каскадних стилів</a:t>
            </a:r>
            <a:endParaRPr kumimoji="0" lang="ru-RU" sz="4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85720" y="1357298"/>
            <a:ext cx="8572560" cy="43759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/>
          <a:p>
            <a:pPr indent="355600"/>
            <a:r>
              <a:rPr lang="uk-UA" sz="2000" b="1" i="1" dirty="0" smtClean="0">
                <a:solidFill>
                  <a:schemeClr val="accent6">
                    <a:lumMod val="50000"/>
                  </a:schemeClr>
                </a:solidFill>
              </a:rPr>
              <a:t>Таблиці каскадних стилів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— </a:t>
            </a:r>
            <a:r>
              <a:rPr lang="uk-UA" sz="2000" b="1" i="1" dirty="0" smtClean="0">
                <a:solidFill>
                  <a:schemeClr val="accent6">
                    <a:lumMod val="50000"/>
                  </a:schemeClr>
                </a:solidFill>
              </a:rPr>
              <a:t>це передусім набори параметрів, що змінюють властивості тегів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HTML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uk-UA" sz="2000" b="1" i="1" dirty="0" smtClean="0">
                <a:solidFill>
                  <a:schemeClr val="accent6">
                    <a:lumMod val="50000"/>
                  </a:schemeClr>
                </a:solidFill>
              </a:rPr>
              <a:t>Такі набори називають ще визначеннями тегів. </a:t>
            </a:r>
            <a:endParaRPr lang="en-US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355600"/>
            <a:r>
              <a:rPr lang="uk-UA" sz="2000" dirty="0" smtClean="0"/>
              <a:t>Наприклад:</a:t>
            </a:r>
            <a:endParaRPr lang="ru-RU" sz="2000" dirty="0" smtClean="0"/>
          </a:p>
          <a:p>
            <a:pPr indent="355600"/>
            <a:r>
              <a:rPr lang="uk-UA" sz="2000" b="1" i="1" dirty="0" smtClean="0"/>
              <a:t>Р </a:t>
            </a:r>
            <a:r>
              <a:rPr lang="ru-RU" sz="2000" b="1" i="1" dirty="0" smtClean="0"/>
              <a:t>{</a:t>
            </a:r>
            <a:r>
              <a:rPr lang="en-US" sz="2000" b="1" i="1" dirty="0" smtClean="0"/>
              <a:t>font</a:t>
            </a:r>
            <a:r>
              <a:rPr lang="ru-RU" sz="2000" b="1" i="1" dirty="0" smtClean="0"/>
              <a:t>-</a:t>
            </a:r>
            <a:r>
              <a:rPr lang="en-US" sz="2000" b="1" i="1" dirty="0" smtClean="0"/>
              <a:t>size</a:t>
            </a:r>
            <a:r>
              <a:rPr lang="ru-RU" sz="2000" b="1" i="1" dirty="0" smtClean="0"/>
              <a:t>: 40</a:t>
            </a:r>
            <a:r>
              <a:rPr lang="en-US" sz="2000" b="1" i="1" dirty="0" smtClean="0"/>
              <a:t>pt</a:t>
            </a:r>
            <a:r>
              <a:rPr lang="ru-RU" sz="2000" b="1" i="1" dirty="0" smtClean="0"/>
              <a:t>; </a:t>
            </a:r>
            <a:r>
              <a:rPr lang="en-US" sz="2000" b="1" i="1" dirty="0" smtClean="0"/>
              <a:t>color</a:t>
            </a:r>
            <a:r>
              <a:rPr lang="ru-RU" sz="2000" b="1" i="1" dirty="0" smtClean="0"/>
              <a:t>: </a:t>
            </a:r>
            <a:r>
              <a:rPr lang="en-US" sz="2000" b="1" i="1" dirty="0" smtClean="0"/>
              <a:t>green</a:t>
            </a:r>
            <a:r>
              <a:rPr lang="ru-RU" sz="2000" b="1" i="1" dirty="0" smtClean="0"/>
              <a:t>; </a:t>
            </a:r>
            <a:r>
              <a:rPr lang="en-US" sz="2000" b="1" i="1" dirty="0" smtClean="0"/>
              <a:t>font</a:t>
            </a:r>
            <a:r>
              <a:rPr lang="ru-RU" sz="2000" b="1" i="1" dirty="0" smtClean="0"/>
              <a:t>-</a:t>
            </a:r>
            <a:r>
              <a:rPr lang="en-US" sz="2000" b="1" i="1" dirty="0" smtClean="0"/>
              <a:t>family</a:t>
            </a:r>
            <a:r>
              <a:rPr lang="ru-RU" sz="2000" b="1" i="1" dirty="0" smtClean="0"/>
              <a:t>: "</a:t>
            </a:r>
            <a:r>
              <a:rPr lang="en-US" sz="2000" b="1" i="1" dirty="0" smtClean="0"/>
              <a:t>Comic Sans MS</a:t>
            </a:r>
            <a:r>
              <a:rPr lang="ru-RU" sz="2000" b="1" i="1" dirty="0" smtClean="0"/>
              <a:t>"}</a:t>
            </a:r>
          </a:p>
          <a:p>
            <a:pPr indent="355600"/>
            <a:endParaRPr lang="ru-RU" sz="2000" dirty="0" smtClean="0"/>
          </a:p>
          <a:p>
            <a:pPr indent="355600"/>
            <a:r>
              <a:rPr lang="uk-UA" sz="2000" dirty="0" smtClean="0"/>
              <a:t>Тут задано параметри для тегу абзацу &lt;Р&gt;, які встановлюють</a:t>
            </a:r>
            <a:r>
              <a:rPr lang="en-US" sz="2000" dirty="0" smtClean="0"/>
              <a:t>:</a:t>
            </a:r>
            <a:r>
              <a:rPr lang="uk-UA" sz="2000" dirty="0" smtClean="0"/>
              <a:t> </a:t>
            </a:r>
            <a:endParaRPr lang="en-US" sz="2000" dirty="0" smtClean="0"/>
          </a:p>
          <a:p>
            <a:pPr marL="355600" indent="184150">
              <a:buFont typeface="Arial" pitchFamily="34" charset="0"/>
              <a:buChar char="•"/>
            </a:pPr>
            <a:r>
              <a:rPr lang="uk-UA" sz="4000" dirty="0" smtClean="0"/>
              <a:t>розмір шрифту </a:t>
            </a:r>
            <a:r>
              <a:rPr lang="ru-RU" sz="4000" dirty="0" smtClean="0"/>
              <a:t>40 </a:t>
            </a:r>
            <a:r>
              <a:rPr lang="uk-UA" sz="4000" dirty="0" smtClean="0"/>
              <a:t>пунктів, </a:t>
            </a:r>
            <a:endParaRPr lang="en-US" sz="4000" dirty="0" smtClean="0"/>
          </a:p>
          <a:p>
            <a:pPr marL="355600" indent="184150"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00B050"/>
                </a:solidFill>
              </a:rPr>
              <a:t>колір шрифту </a:t>
            </a:r>
            <a:r>
              <a:rPr lang="ru-RU" sz="2000" dirty="0" smtClean="0">
                <a:solidFill>
                  <a:srgbClr val="00B050"/>
                </a:solidFill>
              </a:rPr>
              <a:t>— </a:t>
            </a:r>
            <a:r>
              <a:rPr lang="uk-UA" sz="2000" dirty="0" smtClean="0">
                <a:solidFill>
                  <a:srgbClr val="00B050"/>
                </a:solidFill>
              </a:rPr>
              <a:t>зелений</a:t>
            </a:r>
            <a:r>
              <a:rPr lang="uk-UA" sz="2000" dirty="0" smtClean="0"/>
              <a:t>, </a:t>
            </a:r>
            <a:endParaRPr lang="en-US" sz="2000" dirty="0" smtClean="0"/>
          </a:p>
          <a:p>
            <a:pPr marL="355600" indent="184150">
              <a:buFont typeface="Arial" pitchFamily="34" charset="0"/>
              <a:buChar char="•"/>
            </a:pPr>
            <a:r>
              <a:rPr lang="uk-UA" sz="2000" dirty="0" smtClean="0">
                <a:latin typeface="Comic Sans MS" pitchFamily="66" charset="0"/>
              </a:rPr>
              <a:t>гарнітуру </a:t>
            </a:r>
            <a:r>
              <a:rPr lang="ru-RU" sz="2000" dirty="0" smtClean="0">
                <a:latin typeface="Comic Sans MS" pitchFamily="66" charset="0"/>
              </a:rPr>
              <a:t>— </a:t>
            </a:r>
            <a:r>
              <a:rPr lang="en-US" sz="2000" dirty="0" smtClean="0">
                <a:latin typeface="Comic Sans MS" pitchFamily="66" charset="0"/>
              </a:rPr>
              <a:t>Comic Sans MS</a:t>
            </a:r>
            <a:r>
              <a:rPr lang="ru-RU" sz="2000" dirty="0" smtClean="0"/>
              <a:t>. </a:t>
            </a:r>
            <a:endParaRPr lang="en-US" sz="2000" dirty="0" smtClean="0"/>
          </a:p>
          <a:p>
            <a:pPr indent="355600"/>
            <a:endParaRPr lang="en-US" sz="2000" dirty="0" smtClean="0"/>
          </a:p>
          <a:p>
            <a:pPr indent="355600"/>
            <a:r>
              <a:rPr lang="uk-UA" sz="2000" dirty="0" smtClean="0"/>
              <a:t>У документі достатньо ввести теги &lt;Р&gt;...&lt;/</a:t>
            </a:r>
            <a:r>
              <a:rPr lang="uk-UA" sz="2000" dirty="0" err="1" smtClean="0"/>
              <a:t>Р</a:t>
            </a:r>
            <a:r>
              <a:rPr lang="uk-UA" sz="2000" dirty="0" smtClean="0"/>
              <a:t>&gt; із текстом абзацу, щоб автоматично надати йому зазначеного оформлення.</a:t>
            </a:r>
            <a:endParaRPr lang="ru-RU" sz="2000" dirty="0" smtClean="0"/>
          </a:p>
          <a:p>
            <a:pPr indent="355600"/>
            <a:endParaRPr lang="uk-UA" sz="2000" dirty="0" smtClean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11:06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500034" y="64291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noProof="0" dirty="0" smtClean="0"/>
              <a:t>Зверніть увагу!</a:t>
            </a:r>
            <a:endParaRPr kumimoji="0" lang="ru-RU" sz="4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85720" y="1357298"/>
            <a:ext cx="8572560" cy="43759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indent="355600"/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</a:rPr>
              <a:t>Таблиці каскадних стилів дають змогу отримати результати, яких неможливо досягнути звичайними засобами 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HTML</a:t>
            </a:r>
            <a:r>
              <a:rPr lang="ru-RU" sz="2800" dirty="0" smtClean="0"/>
              <a:t>. </a:t>
            </a:r>
          </a:p>
          <a:p>
            <a:pPr indent="355600"/>
            <a:r>
              <a:rPr lang="uk-UA" sz="2800" dirty="0" smtClean="0"/>
              <a:t>У наведеному прикладі встановлено розмір шрифту </a:t>
            </a:r>
            <a:r>
              <a:rPr lang="ru-RU" sz="2800" dirty="0" smtClean="0"/>
              <a:t>40 </a:t>
            </a:r>
            <a:r>
              <a:rPr lang="uk-UA" sz="2800" dirty="0" smtClean="0"/>
              <a:t>пунктів, хоча в мові </a:t>
            </a:r>
            <a:r>
              <a:rPr lang="en-US" sz="2800" dirty="0" smtClean="0"/>
              <a:t>HTML </a:t>
            </a:r>
            <a:r>
              <a:rPr lang="uk-UA" sz="2800" dirty="0" smtClean="0"/>
              <a:t>за допомогою атрибута </a:t>
            </a:r>
            <a:r>
              <a:rPr lang="en-US" sz="2800" dirty="0" smtClean="0"/>
              <a:t>SIZE </a:t>
            </a:r>
            <a:r>
              <a:rPr lang="uk-UA" sz="2800" dirty="0" smtClean="0"/>
              <a:t>можна задати для шрифту максимальний розмір </a:t>
            </a:r>
            <a:r>
              <a:rPr lang="ru-RU" sz="2800" dirty="0" smtClean="0"/>
              <a:t>7, </a:t>
            </a:r>
            <a:r>
              <a:rPr lang="uk-UA" sz="2800" dirty="0" smtClean="0"/>
              <a:t>що відповідає </a:t>
            </a:r>
            <a:r>
              <a:rPr lang="ru-RU" sz="2800" dirty="0" smtClean="0"/>
              <a:t>36 </a:t>
            </a:r>
            <a:r>
              <a:rPr lang="uk-UA" sz="2800" dirty="0" smtClean="0"/>
              <a:t>пунктам.</a:t>
            </a:r>
            <a:endParaRPr lang="ru-RU" sz="2800" dirty="0" smtClean="0"/>
          </a:p>
          <a:p>
            <a:pPr indent="355600"/>
            <a:r>
              <a:rPr lang="uk-UA" sz="2800" dirty="0" smtClean="0"/>
              <a:t>Крім того, </a:t>
            </a:r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</a:rPr>
              <a:t>таблиці каскадних стилів дають змогу визначити єдиний стиль оформлення для різних сторінок документа і швидко модифікувати його зміною відповідного параметра у таблиці стилів</a:t>
            </a:r>
            <a:r>
              <a:rPr lang="uk-UA" sz="2800" dirty="0" smtClean="0"/>
              <a:t>.</a:t>
            </a:r>
            <a:endParaRPr lang="ru-RU" sz="2800" dirty="0" smtClean="0"/>
          </a:p>
          <a:p>
            <a:pPr indent="355600"/>
            <a:endParaRPr lang="uk-UA" sz="2000" dirty="0" smtClean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11:06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  <p:graphicFrame>
        <p:nvGraphicFramePr>
          <p:cNvPr id="26" name="Схема 25"/>
          <p:cNvGraphicFramePr/>
          <p:nvPr/>
        </p:nvGraphicFramePr>
        <p:xfrm>
          <a:off x="323528" y="620688"/>
          <a:ext cx="820891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16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3902763-B9BB-4B32-A1E1-BEBC8B34D6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CSC(16)</Template>
  <TotalTime>1073</TotalTime>
  <Words>1720</Words>
  <Application>Microsoft Office PowerPoint</Application>
  <PresentationFormat>Екран (4:3)</PresentationFormat>
  <Paragraphs>254</Paragraphs>
  <Slides>22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3" baseType="lpstr">
      <vt:lpstr>CSC(16)</vt:lpstr>
      <vt:lpstr>Спецкурс “Основи веб-дизайну”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Вправа 5.1</vt:lpstr>
      <vt:lpstr>Слайд 13</vt:lpstr>
      <vt:lpstr>Слайд 14</vt:lpstr>
      <vt:lpstr>Стилі заголовків першого та другого рівнів</vt:lpstr>
      <vt:lpstr>Слайд 16</vt:lpstr>
      <vt:lpstr>Слайд 17</vt:lpstr>
      <vt:lpstr>Застосування різних стилів форматування для тегу абзацу</vt:lpstr>
      <vt:lpstr>Приклад накладання рядків тексту. Приклад 5.1</vt:lpstr>
      <vt:lpstr>Слайд 20</vt:lpstr>
      <vt:lpstr>Слайд 21</vt:lpstr>
      <vt:lpstr>Позиціювання фрагментів тексту і зображення за допомогою стилів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XP</dc:title>
  <dc:creator>KEK$</dc:creator>
  <cp:lastModifiedBy>Вчитель</cp:lastModifiedBy>
  <cp:revision>187</cp:revision>
  <dcterms:created xsi:type="dcterms:W3CDTF">2011-07-22T15:43:55Z</dcterms:created>
  <dcterms:modified xsi:type="dcterms:W3CDTF">2013-02-13T09:06:21Z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TC030009156</vt:lpwstr>
  </property>
</Properties>
</file>