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CC00"/>
    <a:srgbClr val="009900"/>
    <a:srgbClr val="FFCC00"/>
    <a:srgbClr val="CC00CC"/>
    <a:srgbClr val="CC0099"/>
    <a:srgbClr val="FF0066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8%D0%BC%D1%96%D1%80%D1%8E%D0%B2%D0%B0%D0%BB%D1%8C%D0%BD%D0%B8%D0%B9_%D1%96%D0%BD%D1%81%D1%82%D1%80%D1%83%D0%BC%D0%B5%D0%BD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1916832"/>
            <a:ext cx="57606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Вимірювальні та розмічальні інструменти 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0"/>
            <a:ext cx="2210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7.Шило</a:t>
            </a:r>
            <a:endParaRPr lang="ru-RU" sz="4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7647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Шило – металеве вістря, закріплене в 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яній</a:t>
            </a:r>
            <a:r>
              <a:rPr lang="uk-UA" sz="2400" dirty="0" smtClean="0"/>
              <a:t> або пластмасовій ручці.</a:t>
            </a:r>
            <a:endParaRPr lang="ru-RU" sz="2400" dirty="0"/>
          </a:p>
        </p:txBody>
      </p:sp>
      <p:pic>
        <p:nvPicPr>
          <p:cNvPr id="2050" name="Picture 2" descr="http://image.slidesharecdn.com/tereshukbmzagorniivktaintrudovenavchannyadlyahlop-140228075838-phpapp02/95/slide-48-638.jpg?cb=1393596194"/>
          <p:cNvPicPr>
            <a:picLocks noChangeAspect="1" noChangeArrowheads="1"/>
          </p:cNvPicPr>
          <p:nvPr/>
        </p:nvPicPr>
        <p:blipFill>
          <a:blip r:embed="rId3" cstate="print"/>
          <a:srcRect l="16589" t="50346" r="62082" b="39846"/>
          <a:stretch>
            <a:fillRect/>
          </a:stretch>
        </p:blipFill>
        <p:spPr bwMode="auto">
          <a:xfrm>
            <a:off x="5724128" y="1412776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6490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Виготовлення отворів, наколювання місць свердління отворів.</a:t>
            </a:r>
            <a:endParaRPr lang="ru-RU" sz="2400" dirty="0"/>
          </a:p>
        </p:txBody>
      </p:sp>
      <p:pic>
        <p:nvPicPr>
          <p:cNvPr id="7" name="Рисунок 6" descr="657ef549-c4e8-41c2-9c0e-759d335651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5024"/>
            <a:ext cx="326336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2805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8.Олівець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Олівець – графіт  або вугілля чи фарба, розміщені всередині 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яної</a:t>
            </a:r>
            <a:r>
              <a:rPr lang="uk-UA" sz="2400" dirty="0" smtClean="0"/>
              <a:t> оправки.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8092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Викреслювання ліній, розмічання обрисів виробів, малювання зображень, виконання написів.</a:t>
            </a:r>
            <a:endParaRPr lang="ru-RU" sz="2400" dirty="0"/>
          </a:p>
        </p:txBody>
      </p:sp>
      <p:pic>
        <p:nvPicPr>
          <p:cNvPr id="1028" name="Picture 4" descr="http://s10.rimg.info/53e92a7dd8f9a4eae1d04e652ce074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717073" cy="1986136"/>
          </a:xfrm>
          <a:prstGeom prst="rect">
            <a:avLst/>
          </a:prstGeom>
          <a:noFill/>
        </p:spPr>
      </p:pic>
      <p:pic>
        <p:nvPicPr>
          <p:cNvPr id="1030" name="Picture 6" descr="http://sayt-portfolio.at.ua/grinov_vladislav-chudo_oliv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06280"/>
            <a:ext cx="3240360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823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9.Шаблон</a:t>
            </a:r>
            <a:endParaRPr lang="ru-RU" sz="48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Шаблон – пластина з пластмаси або металу чи картону, точна  копія  майбутнього виробу.</a:t>
            </a:r>
            <a:endParaRPr lang="ru-RU" sz="2400" dirty="0"/>
          </a:p>
        </p:txBody>
      </p:sp>
      <p:pic>
        <p:nvPicPr>
          <p:cNvPr id="24578" name="Picture 2" descr="http://image.slidesharecdn.com/tereshukbmzagorniivktaintrudovenavchannyadlyahlop-140228075838-phpapp02/95/slide-48-638.jpg?cb=1393596194"/>
          <p:cNvPicPr>
            <a:picLocks noChangeAspect="1" noChangeArrowheads="1"/>
          </p:cNvPicPr>
          <p:nvPr/>
        </p:nvPicPr>
        <p:blipFill>
          <a:blip r:embed="rId3" cstate="print"/>
          <a:srcRect l="15404" t="77517" r="62082" b="7299"/>
          <a:stretch>
            <a:fillRect/>
          </a:stretch>
        </p:blipFill>
        <p:spPr bwMode="auto">
          <a:xfrm>
            <a:off x="5724128" y="1556792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916832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Розмічання великої кількості однакових виробів.</a:t>
            </a:r>
            <a:endParaRPr lang="ru-RU" sz="2400" dirty="0"/>
          </a:p>
        </p:txBody>
      </p:sp>
      <p:pic>
        <p:nvPicPr>
          <p:cNvPr id="24580" name="Picture 4" descr="http://image.slidesharecdn.com/tereshukbmzagorniivktaintrudovenavchannyadlyahlop-140228075838-phpapp02/95/slide-50-638.jpg?cb=1393596194"/>
          <p:cNvPicPr>
            <a:picLocks noChangeAspect="1" noChangeArrowheads="1"/>
          </p:cNvPicPr>
          <p:nvPr/>
        </p:nvPicPr>
        <p:blipFill>
          <a:blip r:embed="rId4" cstate="print"/>
          <a:srcRect l="60826" t="23660" r="11921" b="61156"/>
          <a:stretch>
            <a:fillRect/>
          </a:stretch>
        </p:blipFill>
        <p:spPr bwMode="auto">
          <a:xfrm>
            <a:off x="1475656" y="3526847"/>
            <a:ext cx="4032448" cy="333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3480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10.Трафарет</a:t>
            </a:r>
            <a:endParaRPr lang="ru-RU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00" y="908720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Трафарет – пластина з пластмаси або металу чи картону, у якій прорізано малюнки або літери чи цифри для їх швидкого відтворювання на відповідній поверхні.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0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4" name="Picture 4" descr="http://img1.liveinternet.ru/images/attach/c/9/107/12/107012483_6636327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35375" cy="3176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14096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Розмічання великої кількості однакових малюнків.</a:t>
            </a:r>
            <a:endParaRPr lang="ru-RU" sz="2400" dirty="0"/>
          </a:p>
        </p:txBody>
      </p:sp>
      <p:pic>
        <p:nvPicPr>
          <p:cNvPr id="25606" name="Picture 6" descr="http://fanera-info.ru/wp-content/uploads/nanesenie-risunka-na-material-cherez-trafa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42529"/>
            <a:ext cx="4680520" cy="311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57301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Вимірювальні та розмічальні інструменти застосовують для контролю розмірів, правильності обробленої поверхні, відкладання розмірів, розмічання контурів майбутнього виробу.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6310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uk-UA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Лінійка</a:t>
            </a:r>
            <a:endParaRPr lang="ru-RU" sz="4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57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Лінійка</a:t>
            </a:r>
            <a:r>
              <a:rPr lang="ru-RU" sz="2400" dirty="0" smtClean="0"/>
              <a:t> — найпростіший вимірювальний</a:t>
            </a:r>
            <a:r>
              <a:rPr lang="ru-RU" sz="2400" dirty="0" smtClean="0">
                <a:hlinkClick r:id="rId3" tooltip="Вимірювальний інструмент"/>
              </a:rPr>
              <a:t> </a:t>
            </a:r>
            <a:r>
              <a:rPr lang="ru-RU" sz="2400" dirty="0" smtClean="0"/>
              <a:t>інструмент, який являє собою пластину, у якій, як мінімум, одна із сторін пряма. Зазвичай лінійка має нанесені поділки, кратні тим </a:t>
            </a:r>
            <a:r>
              <a:rPr lang="ru-RU" sz="2400" dirty="0" smtClean="0"/>
              <a:t>одиницям</a:t>
            </a:r>
            <a:endParaRPr lang="ru-RU" sz="2400" dirty="0"/>
          </a:p>
        </p:txBody>
      </p:sp>
      <p:pic>
        <p:nvPicPr>
          <p:cNvPr id="9218" name="Picture 2" descr="http://liubavyshka.ru/_ph/65/1/481266416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-171400"/>
            <a:ext cx="4158001" cy="25537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140968"/>
            <a:ext cx="9468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Лінійки зазвичай виготовляють з пластику або дерева, рідше з металів.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2768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вимірювання довжини (сантиметри, дюйми),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36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які використовуються </a:t>
            </a:r>
            <a:r>
              <a:rPr lang="ru-RU" sz="2400" dirty="0" smtClean="0"/>
              <a:t> длявимірювання</a:t>
            </a:r>
            <a:r>
              <a:rPr lang="ru-RU" sz="2400" dirty="0" smtClean="0"/>
              <a:t> відстаней.</a:t>
            </a:r>
            <a:endParaRPr lang="ru-RU" sz="2400" dirty="0"/>
          </a:p>
        </p:txBody>
      </p:sp>
      <p:pic>
        <p:nvPicPr>
          <p:cNvPr id="8" name="Рисунок 7" descr="teach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03848" y="3259711"/>
            <a:ext cx="2880320" cy="359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800" y="0"/>
            <a:ext cx="3735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</a:t>
            </a:r>
            <a:endParaRPr lang="ru-RU" sz="4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Проведення прямих ліній на площині, виконання просторових вимірювань, розмічання та контроль розмірів деталей з точністю 1.0 мм.</a:t>
            </a:r>
            <a:endParaRPr lang="ru-RU" sz="2800" dirty="0"/>
          </a:p>
        </p:txBody>
      </p:sp>
      <p:pic>
        <p:nvPicPr>
          <p:cNvPr id="8198" name="Picture 6" descr="http://narodna-osvita.com.ua/uploads/trud-5-tereshuk/tereskuk-trudove-5-klas-82.png"/>
          <p:cNvPicPr>
            <a:picLocks noChangeAspect="1" noChangeArrowheads="1"/>
          </p:cNvPicPr>
          <p:nvPr/>
        </p:nvPicPr>
        <p:blipFill>
          <a:blip r:embed="rId3" cstate="print"/>
          <a:srcRect l="13745" r="43492" b="56341"/>
          <a:stretch>
            <a:fillRect/>
          </a:stretch>
        </p:blipFill>
        <p:spPr bwMode="auto">
          <a:xfrm>
            <a:off x="827584" y="2420888"/>
            <a:ext cx="5832648" cy="3957868"/>
          </a:xfrm>
          <a:prstGeom prst="snip2DiagRect">
            <a:avLst>
              <a:gd name="adj1" fmla="val 50000"/>
              <a:gd name="adj2" fmla="val 37638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493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2.Складний</a:t>
            </a:r>
            <a:r>
              <a:rPr lang="uk-UA" sz="54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метр</a:t>
            </a:r>
            <a:endParaRPr lang="ru-RU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img-fotki.yandex.ru/get/9312/230070907.a/0_b72e2_f561b02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132856"/>
            <a:ext cx="3769747" cy="36830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Складаний метр – кілька 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яних</a:t>
            </a:r>
            <a:r>
              <a:rPr lang="uk-UA" sz="2400" dirty="0" smtClean="0"/>
              <a:t>, пластмасових або металевих лінійок з нанесеними міліметровими або сантиметровими поділками, </a:t>
            </a:r>
            <a:r>
              <a:rPr lang="uk-UA" sz="2400" dirty="0" smtClean="0"/>
              <a:t>рухомо</a:t>
            </a:r>
            <a:r>
              <a:rPr lang="uk-UA" sz="2400" dirty="0" smtClean="0"/>
              <a:t>  з</a:t>
            </a:r>
            <a:r>
              <a:rPr lang="en-US" sz="2400" dirty="0" smtClean="0"/>
              <a:t>’</a:t>
            </a:r>
            <a:r>
              <a:rPr lang="uk-UA" sz="2400" dirty="0" smtClean="0"/>
              <a:t>єднаних</a:t>
            </a:r>
            <a:r>
              <a:rPr lang="uk-UA" sz="2400" dirty="0" smtClean="0"/>
              <a:t> між собою.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Вимірювання, розмічання та контроль розмірів деталей з точністю 1.0мм або 5.0 мм.</a:t>
            </a:r>
            <a:endParaRPr lang="ru-RU" sz="2400" dirty="0"/>
          </a:p>
        </p:txBody>
      </p:sp>
      <p:pic>
        <p:nvPicPr>
          <p:cNvPr id="7172" name="Picture 4" descr="http://agarty.ru/images/hitrosti/210_4882fc180483d180573407b592e3aa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21293"/>
            <a:ext cx="3384376" cy="293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407" y="0"/>
            <a:ext cx="2732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3.Рулетка</a:t>
            </a:r>
            <a:endParaRPr lang="ru-RU" sz="4800" b="1" cap="none" spc="0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39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Рулетка – </a:t>
            </a:r>
            <a:r>
              <a:rPr lang="ru-RU" sz="2400" dirty="0" smtClean="0"/>
              <a:t>вузька металева або полотняна стрічка </a:t>
            </a:r>
            <a:r>
              <a:rPr lang="ru-RU" sz="2400" dirty="0" smtClean="0"/>
              <a:t>з поділками, згорнута в </a:t>
            </a:r>
            <a:r>
              <a:rPr lang="ru-RU" sz="2400" dirty="0" smtClean="0"/>
              <a:t>рулон і розміщена </a:t>
            </a:r>
            <a:r>
              <a:rPr lang="ru-RU" sz="2400" dirty="0" smtClean="0"/>
              <a:t>у </a:t>
            </a:r>
            <a:r>
              <a:rPr lang="ru-RU" sz="2400" dirty="0" smtClean="0"/>
              <a:t>футлярі.</a:t>
            </a:r>
            <a:endParaRPr lang="uk-UA" sz="2400" dirty="0"/>
          </a:p>
        </p:txBody>
      </p:sp>
      <p:pic>
        <p:nvPicPr>
          <p:cNvPr id="6146" name="Picture 2" descr="http://glass-online.ru/sites/default/files/styles/colorbox_product/public/field/image/Stanley_0_33_194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692" y="1340768"/>
            <a:ext cx="4152308" cy="32781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988" y="1772816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Вимірювання, розмічання та контроль розмірів деталей з точністю 1.0 мм або 5.0 мм. </a:t>
            </a:r>
            <a:endParaRPr lang="ru-RU" sz="2400" dirty="0"/>
          </a:p>
        </p:txBody>
      </p:sp>
      <p:sp>
        <p:nvSpPr>
          <p:cNvPr id="6148" name="AutoShape 4" descr="data:image/jpeg;base64,/9j/4AAQSkZJRgABAQAAAQABAAD/2wCEAAkGBhQSERUUExQUFRUWGBQYGBgXFxcXGxsYGhcVFxgYGBcaHCYeGhwjGhQUHy8gIycpLCwsGB4xNTAqNSYrLCkBCQoKDgwOGg8PGiwkHyQsLCwsLCwsLCwtLCwsLCwpLC8sLCwsLCksLCksKSwsLCwsLCwsLCwsLCwsLCwsLCwsLP/AABEIAL0BCwMBIgACEQEDEQH/xAAcAAABBQEBAQAAAAAAAAAAAAACAQMEBQYABwj/xABBEAABAgMGAggFAwMDAwQDAAABAhEAAyEEEjFBUWEFcQYiMoGRocHwE0JSsdEHYuEjcvEUgqIzstIVksLyQ1Nz/8QAGgEAAgMBAQAAAAAAAAAAAAAAAQMAAgQFBv/EAC4RAAICAQMDAQYGAwAAAAAAAAABAhEDEiExBEFRIhNScYGR8CMyQmGh4bHB0f/aAAwDAQACEQMRAD8AsZU+JImRAEukGlbGMx0CYVRU8e6Pf6lNGCh2Veh1Bi0Tg8SET6RR7O0WrUqZ5TxfhMyz0WltFYpPf6Rn1jGPdJyUrBCgCDkQCPCM9xDoJZZmCTLP7FN5Fx5Q5Z/eRmfTe6Yv9O5jWwbpWPL+I9VUQ1Ix/COghs89E1EwqSHdJDFiCKEFs9BGmCjeqW2MZc0lKVodjhKKpj6rSEglVAA5OTR5t0r6Wf6k3UUlpJbfeLbp3x8AfBQant8tI8+SvKDjh3ZTJLsgpocRXrlFPI4RYpVA25BWATlSNeN9jLJdyuEPyiBzxgJCdYVSaw0oSv8AVuwOAhfixHAhxosAcEyDvQ2EwaTBAHehbsIWfuhTgIhCy6Nki0J5KH/E/iNlKjE8EX/XRzP/AGmNzIGEZs3JrwcFpY5cXEpLCKmxqaLeWHEYJnRjwLeYF8BXujPKHx1rVRP0kvhgH+77xN4paHHwxmxVsl8O+J3B+EJViKZjXntFoqo2xOSVuil4R0cVP6yurL1zP9v5ja2SxIloCUi6ke/Zh9MsJHv7ekKUkxCg2QPfvCAWl/eegh8p95nl+YEp96cogRi40AU+/U7RIueOnqYEp8/FX8RWg2Rvhv8AnXYbQhRv4Q+o+WJ9B+YH4JyUBtEoNmdlCkQ7SWMTbOYOZJCo0t0VSKeZb1JgEcbJoxeJdt4clIKlG6Eh1HICMPxjplUoswAH1kP75CIo6nsUlPQbiz2pTvE1E9xWPI5XSO1AuJx70p/EWll6cT09tKF6s6T6iLvCwR6hdz1ETWTD6bGFBNecYSw/qHJoFy5qeQCvsYtpPTuyv1Zt06KBB8CxEJWNp7of7WMuGQf1B6IJEpdpQSFIAKhkQ4HcQ790eaJIj0vpdxWZaZCpcugLO+JAqw8BHmirOQWIIIi+N7GbKlewQMOJMNrWxZ3jgvSLig1WYE9WmxiPMsqgaiHbz7RIl2kpDUIfAw2M13Fyi+xAAh0GLD4KVhxRWn4iFMkkQ74Cgb0KlcNqDQjQSClUEJuUNxxiELXgiv68vmfsY3tkV5xiOi9gK5l/5U+ZIwEb2zouxkzPc3YI7FlZpRyizM0Jlkk0SH/xECyuYb4jPvEIGAqeeQ7sYxpambHLShLAgrUVqxJfloO4RqOF0Bbbxb3XKKiyWe4gHX2/jGgsUq6nfP0/xFm7Ypqoj4Tmf8e9YQ+/522hffLnqYVvfvP7RCgPt/f2jm8d8tzvBDTPM5J5bx3sDM7mIQbu+fiT+IBaXfTM+ghxRd68zpsIamE0ADafnn9oAUIpGgrlokQ2ZKMySe+Hmug+Z9BAfBUcwNogTMWdUSzMCUkmK2UuA4taml/iGyCkY/pt0l+IoyElkJa8PqVix1A0jJzEpO20aPoyk/EmzCi8srVRq9pgHyH8RsZUszkNNs8pSDlUHuJSw8RGqDUVSRjmm3Z5ZMkkYVGsLIklWw1MbLjXQcgFdlcgVVIVVTYvLPzih6u1CqoGbQy22yHukNe+6EfEZAbs01Of8QnwScIsrJw5UwskE4UD+yfMxsLH0C+AkTLWbgIKkysVqZsUvQVzpQvpC2y6Vma4JNWE3VOU4BTUB+l84e4nw1M3FwdRGyTJlqlKUbqUJZKQwYKU1HDEm6DUMBRgaxnbVKMslJHLlUfcEd0ZpxrdGiLtUzDW7hC0OWcaiICTG+OFaiIVq4WhTOkcxQxFk8kcTIiYM4KuIrGwRw2WE3fhpb3nFXxHo6UgqlmmaSa90WU0yrjRVSZ3iIdNrB7WOURUKfnClAPOGRk48C3FS5CnytIjEND3wzlAKSrnDlkQvQxuJ/COGqnzLooBVR0H5OAiMUMA4rG56N8PEuUCpN1SusQcf2v3V74rPIkti+PG5Mm2KyJlICUhgMB6neJtkSSXMIZdHg5KsAIxt2bkqLj4gQgqxOQ3yEM8Msl4gmpJcn1iOld5QGXqYnWW1gLZOApSKSelV5DH1su5sgXWHdFjZS6EnbHfMAa7xAkzHAidZxl779oWi01sPBOnd79Y4nTvOmwjnfA0zOZ2EKBh5DIbmLihG25D1MCc6/3H0EETphrmdkwJNWArkMhud4lkOUMKf2p9TCM1TU6+ghcKVUo4+8hDqJOZx+0Tkj2GkSHqe4aQ7dEGtQAcxCZaqigOpaI9iLcwlkmw5bz1DFBwC2X0sT1kMOYOB+47oup56sOyRcXRbHJSVmdsHFFWZVqVLAvFEpYBZiPiJRMBejMXMarhHGZc5AUkoSSSCm+Cm8CQUgufhqdKmCuqpuqoxjLVMMmdLnKAMsEpmJ1lrYE91DE/i3BpAKjZFpC7oCAEsAoKvghTMpwpYOZChjGGWqM9ULTferW21P8Az9SSSap/T/huZYDsxBBwwUDqND5GMb054DcJtMvUfGCcHOE0DJzRQyPMwnBekk2WZUi0C8VTDKl1YskITfCzVIUtVARdxDJjUCeiei+kiYi6QulShVFBaR3soOKYiNmPrFdZNn57P78P5WZZYfBL/TmXIFkRMStAnlTFa0hkXs0pzOTnPQQfSW0yEhpZ+Iok/FmrqtRbC9khiaJYR57wiaqyWqbZFl5a3CCdWvS1DcgAQxaOkhmlSWulKmIpU/U/0nGNbFrZErivEARcR2B8x+9MTEf/ANUvpSFO6StifpUUkDuN/wD90Vy3VXIdwH87Yw2iYLzDCvf+Bt4mKTXpDFuywXxBIhpfGNBECdLAq8N0MZ0rHEuZxZRphEWdNUrFRgFJhLkXoBCtErOGULBiesatECdKYkgxdC2PJHdDqjTKI0ucwrGn6PdEFT2XMvIlYgYFXLQb+GsR7ESsgcBsJmzQq66Ul1KIo4qE89o2YlPE2y2FJIRLSEy0UAGG574ftlmCBhSFSlZrxwpFVOtF2hwAeCsQJTufZil4txIBaR+7DXTzaL1E4SZV5WLYe9TBiiTfYnKF1kjtKw2GBV+N4tbBw1KEADKKzgkgnrqqtTFW2gGgAp4xoZaYTPd2OgqR1moYspah7ziAtLQ5LnM0UvcZJWi18KeCY5vPLM7nQQElbilTpkP3GHBV2NPmV6CLGWgaksO85DYQqEPRNBrmfesOIlPsnIa7mH4KRVuhuVJCcIJRasNqtDKu4nbIanSInEOKS0MFrSNQ4Djb8xa0gU2wyoqqcMk+pOkcQ/1HkQB3CG5FuStLpIL+xzAgFKOdzvqYWMo8T4HPuTQcjQ9/8tG0QXEYT4d3HONPwziQUgOesAyvzHS6iH6jJ0uTmLI/GpAIIOBBBjPcB4gqak2ckfESlQllRKb6a9UkVcZEbxqrdLEzE9XMDPblFHxXgoUykC6oEXSKEHKsZsctPJoyRcuByx2lbIl2mW5vEBQqtBC5dzrK7VVJZQOgdy0XPA+FzJU+yrSv+g83+qjBYUorQhYNAbypiaMWIxaICbWkgItoCkgjr3SUnc3S6DyoY10jj8tKSpC0EMcwQdDSM3WYJSg/ZLfx52r5PcpjmlL1mL/UHqTJMxNFJ+Il/wD+a3Qe5zFb04tAHEDNl9meiVMIGRUm6odxSIZ6ZcZTOUEoN4ICq6qVj9sYv/8A1az/AAJbyUzlhAF6aghKVYdX5llm2B3jZFOEYp7szTdttFBOSSlz2RR8n0GpP+TEKROZWOOWn8xPtpmWiYlKATQhKQGADjIUSN4mjoNPCbyWJAqnsnuJoe9opPNCO0mSPkpps+AlGCtNjWhRStKkkZKDGG0qgIfY6VQCwTgYUJjrpeLAANmfODTY7xAAJJoGzPKJvD+HTJ6rsscyaAbk+zG54PwBFnD9uYcVeiRkPZ0iOVEUbKfgXQpCGmTwFKFQjIbq1PlzjR2tVGwfxbfR6RICX957anfAQ3Plulx8tdtwNT+IS5NjYpIncNlAJp4xX9JLQlMsuoPlvCS7WwYHGM90ltTteqlw4Z3DikCrNF7ELhHBPiTUz1kXXUUp2TQLOz3m5PFykfGmg/Ig0Gqhh4P4naGbfaShDJHWWwCdMkp2AGOwMWnC7DcSA7tmcScSTzLmHPZUZ4LUy5sMthFkiIVirEtUxgT4RlbNtDFomkrujAYnfSCJwjpSGD5mATNrFLoPJbWFVCCWzLY8hE+XKfEMMh+Yh8Ls9LxGLMPWLOGxXky5HvsdATFZDH3WDu0hhebGmZ1Ogi7FIZmkJDCpzO/qYwPEEqM+eJgUEzKoWkOGuhN1/lUGw3jfzJD92Wm3M5w3LsgTj38+UVGGJ6I2VaJ60oJMm6CNAt6kFsTnWNRNlhzFkQThQan0ENiWMkuNWfzislZaLo8HJeG1rIwfug5aga+MIsZe2junEJEm3LGB7jWDXxtQxAiudoSb+ITLFF9h0cs13HbXxhS9vOKWdLGTRJVjAKTAUEuCzm5csjJWQYteF2tM6ahE6aJaXa8rIaaOdS0Qrjw0bCkly52hc1aolnsdj6PKlAKs4+IhIF1KSkKWo0vTFqoUJdwEimPWYCNdZeFtLSlQSVtW64SVHFn6zOTjXvMeEcE6RT7KofBmFI+k1T4ZdzRvuHfqZItEtUi035BWGKkqIBrX+pil8C+Thy8ea6voMykpXqXnv/Y9TTRp+LdHZc5LKCJicA7GuHVIqC+hz2MYLjP6cKQSZCn/AGLof9q8D3tzjccOsSpZSqXMCpPbUU3StSiLoF26EIlhIAAQHLMGreuVXFkB050o5LZg1pi3LSEw6t4XSdorplyjwKdYFy1FK0qQrQhjFrwfo6qaXV1Ua5n+38mkeq8R4IiYCFJSsCpvCic6HEFq8huIprVwdSex/wC00NNDhsxwjq4ushkRaMl+oi2aWiSi5LASke3JxJPidhBlVK9+VNVHIbCIa5pR2gxGRyO31K3hL2ZpmxP/ACWcztDuTQTfj64HAYE/+KYFfEMB3ACj/wBug/dFfMWSWxJxenerRP7YaVzLHEjFWydE7xdIqy3s9nSUuEimY0fKM/aJV+1DNMvrNqr5R417ot7FxS7LugBy4DYd2raxyAlDnM4mLakMW6obkWOt9faPlsImLmMIYRaAc4WdaEpS6u7MnkIXOY2MaJdjtzRaGc7bRQWCaFFyG0GcXImthUnD88oQ2aOxMV9PjyiVw/h4Ua4DHfaIllQaDEk+caORJupAHjvFoqxU5aVsOpEGBCJEDMU9BQZn3nDjJyCpbuxYDE+g3hAMKVyGg1O8c2DDkPUxxzD/ANyvef2gBAV5J8zCXW6yschp/MHQVP8AtHvOAUq6xNVnADKAQGaWDq7kiAuTDVwNtIJSbtT1lHAeghpWPWmEHMCoG0BlkeBpU0ErB4ZRpBBThjHcOONqPiNNIFaqR0yjQLPEINwN3KHFJbvgAIo0XTEAggIUwrUhbRYEIiKzrIeJZNItujXQmdbJl8dSSO1MIpulA+ZXkM9CqdVuXjd7BdD7fbJc0Is7qzKCHQ2p+kbgjvj1FHF0rYTgEqDOobZBVM6VGeETOE8HlWaXclJYUc4qUf3HEnandhBWrhaJjuwOowHP6j9o4/UYYZXdb+VybFBoicIsUxM5UxVpMxKnKUpKgKk0KeykANqoqBUVVuxbrSkg3jjUktQDLYAPXcmM/NsEyQWlue+m5X9PIQ5M4gJiShS1SyQyVJYsfrAILsdabZxyM/TZlPUnt99kUcUkS7TwoLAN1w9AoVG/7cztQYmKC28DUnsHuVlkSDmrnhFrwXgxsyD8ImZeNWoAA924mrqrVZKlKIDvFrKUhSQm6XFLu9Q17AntVycmG4+rlB1yvvlFFGUVaMHMTd6qgR+00f8Acs6Q0qupfAYFX/ijbON1bOAXhUJUGcvgDTAnBqnYDWKG0dHCOwbpJreqWxoeREdTF1UJossnvFbYrMxKjVWFMthoIjWri7KKGByclg/veLix8MWh8kh2JxY5/eG5nRJMxiQQ/ZTqdTD5STHwXcqpKCa4eLQ4qWD2i52r/ESZ3QA9lKnUak6D0hJPQuYC6VkJGijXlC3EcmNy1lNUp8fwIsuHKKi5qfeEX3R/ov8ADS87rk5HrADSucXknhstKryUIB1CREUGH2qRH4TYLgvEdY+Q/MWSBBXYaPW2SMTDUqVCHLU7OMx8KAYn0EIThT+1PqYU4ClPlTrvHMX1UcToIgBAMhj8x0hGAD/KMN994IJDftGO5gSfnVh8o13ggBUojrEdY9lOn8wHYqestWn2EOk3esaqOA9BDRSzkmuZ0H0p3ioUN4OXrgSP+xH5hXIpeCf2s7d8KqjMOt8qfpGp33hhSJfzEk5l4Bfk+f0QTw0lTtBqPlHcOMOmoiHgW8IfC4Sahw8AIMxT7wwqCSuOmBuUBkRyhHILUh+w2Rc1Yly0lalYAe8N8BHqXRDoCiztNnMudkMUoP7R8yt/tiU5JqC3HQg5cFF0R/TpU1ptqBSjFMrBSt1ZpG2PLP0iXKCAEoSEgBkgMAANMgN/CHb+mGuvLX7Qh/lj91H0jnTm5G2EFEAJ95nZIyG8IC+DBs8k8tTvBdrMtrmdgMhHKW2FAPLlqreFjDgAkN4v91f+MQLZwhEzJirL6t1DJO0Tkp2riBkP3KOsL5k1L0fc6J+8CrIZ4y51nLpL15pOyRkNSYkm2ptKbqlzJK37SVG6rIoLM6DokpOEXDBiT2cz9WwGQivtvBUzKgAfSjLmrSMuTpoyerh+RbiXdksktMpKEICZYDBIF0AAvhz/AJiLx61oly1KVdvMWClBIzZydz3nItFAm0T7ObtV6g4AaJV6F4p+kPR+XxANNnqRMS5l3kggFXaC27QokAiobGrRhj0ssc7m/T53ZSXFUaeySFTJKZpRceoBLuHN0jOvVYGvWhxMy6olQL4D7U7xjHlMs8T4MQamQ7j/APJIO9Owa/tPONdZP1Vs9olEKl/CtFGSskoUWbqrGFMiAalnjbpyxeqHqj5X+xabjxsa5FQzu9Vq20ESLNLcg5fKPWIMiyrMpKyLt8DqucFdmhqCXSLpcgvWJlktt0ssEbj35iG4s8Zuhvttt9i1SiCJAFYaTaQzgvHbq7hGy0FbinrVNE/eOUcNMk6xylZmpyEIMdVHwAgFjqvqo+AHvxjkoyGGZ1MElOQ/3H094QC1A7IHntEIIpQPWNEjAa/xCXvmVj8qfecK79ZVAOyPWBq7/Mf+I/MAIJBc162ZySNBvAFRBSAK1YafuO8GpQA2+UZqP1H0htTimK1Y/iAFCBBqAa/MqBdApdffWHBLYXQaYqV6QaVKagAGQLxKJZ8x2a05GihE0LiBMQCdC8OoWRRXjHaOSyWIeQYjpwghMggBnorz+8cC4h1SnpDN1iIDCbv9OJwRKWpIF++QSQHIASQHxGJjfWbiKV0NDQBORffTaPOOgk1kzRopB8QQft5RqyK++7wMczOvWzfifpRp8Kv3+iRCpD4jkn1VFLZeJFBD9YYAHJ3Zu9xWLRFtSuiS5ORoTnXYbRnqh46ub3vQNidhoneOFDk4z+VI23hAcWNfmV6Jgb2QDNr8u51VALB7DnX/ALlb6COYAOrDfFR3/EclgHV2cQDiTqYBSyesr/aIgDlKPaIqeynTcwdRR3UrE6DOFRLugrVjp9gIOTLbrLxPloIKRBmYQ91nSMc3ePO+PdDLXMnlaesl+oL4Td3Ay+8emLReanIa7nQQiZJJ/aHJOp/EWWxV0zEcGtVqs0sptJvAu4IBcaaL91itn/p1ZrUlSpU34M3EJuMjkpIqmtHTSmceirsomnrgEYAGK238DCayzUZPXuMZniabljel/fYpKK4PM5dr4nwVSUrBMl6BTzJJ/sV8hYnBjtGwsX6pWefLPUMu0ZIWeqo0HVmYaCoBAchzjPsvF5iXlzEfElmigoA03SQx90MZ+0/pnZ7SFKkzky13nKQGQz1SxJKCMsjpCJODerNGn7y7/EW4PhG+syF3UrIKCQKOCxOjE5sBiYky7UxLhzkfL20ZThtnmWQIlJK0hAF1M11JUwAfZRKlNcyFYtLX0kQmWoqlqTNAcJNUlgwuqwbHFq6sYTi6xqWl7/x/BaWGeNao8F+hWhdRzyEGkZA8zFZY1qUgLa44eigoEVIIVo2oESf9VS6ae9I6UMsZ8MqsvvbEkl+qKJGJ95wLA1NEDDeBBCqCiRjvHFd6vyjAfUfxDBy/YUqcgkf2p9TCEgAvUZn6joNoLV/9x0H0iG7wPWPZHZEQIhU3WVieyIVCK/uOJ0Ech+0ak9kesGGAL4Zn6joNoCCCWADCnyj6jqYjrDnBR3GHdEg1Naa/tTpzMVc7pHdUQkKYUDCkBugxTZ87kvU0BwOvKD2iXbuHBRxJpnXziuXflj6k+Y5R2VJPg5Ti1ySpadDBmGZSwoOPexh538ouUDMAo0jrzGLXgvRqZai46ssUUsinJP1KispJK2Wim3SJHQu1FM4pYkKTVvlaoJ2xHfG+SXT/AC9IjcO4QiQi4hLDE/Uo6rVlyiXLs71SwGZbq8gPWOdkmpys3wg4oEBwx96tvQKG4OsEkmhfrJOWrfYgv/uOkIFVplm1DnQ4f4gt8jj72fwO0KGWTrLxYgAKqAwCswNWzLOOYMWsu0IKXBBAwG+qt4zZoef3076d7HOFlzLpoSM3G2fo2nKK0Ws0gxvLromHE43jU5D0EVlk4rXrhjrly21i0SrQhSiMsG9B94FUQUli6qnIDLl+YMDM1UcBkPesclN39yz78IcPUBJqoxCCEN1RVRxMJb1/DlEjJvuIOzS8znDypd6hwg8ordMgpmQSLEVVNB5xNRJSkYd8NqmFZZNBmYGnyHV4IVrlJWLgSOekUtq6PmWf6JdeuBHM6bRpmA6qcczpuYAym6qMTiT9z+IDjfJDOyOOKT/SnJ+KG6xKcNynL/b4QMjhq5l9UpcuYK3ZalFixJSLxBIIq76nmLy0WBCxcbmrPx1imtfBlyj/AEDXbED9wwVGDL0Saen+iKTi9jz49KOIcPnFM5LoUon4S/8ApmrtKUMByJGojdcE/Uex2oVJlTW/6ayKl36isFE0GRbKHBxxEwGRapaZqPmdN5PeMUnk/dGQ41+mSZyiqwnqlyEqWkpwdgt3GjF/CsD8OT/EWiXlcCZRfxPQeHW346SUpUAMyDdUGd0kscx1SHG8ThaiD1qHB9BgWGseOcO6XcQ4Uv4M5Kin/wDXNHnLmf8A2G0b/gf6hWG0IAVMEhQAdE4hOuCzQ1L0IMPlPJj3auPlb/UUk4/lZqQQrZA84QqCjePZTgNTFdItKJhWJanuXXORvdllYEnFtCNYlC1Xe0MMANY0RkpcDI51xLYmAHPtH/imACnYjAUSP/kYjzballEq6qReWrZnbyiBI6RhcgLSm6pZUEh3ZALXtnbyOkXsetw+MW9v6aCdVHeKxHDSQ4SW2wiTYLEZinOGJ/HP0jRJsqQGuv5Qumx1qOx8+mzG+wHfWHRZAbwOucTkk91MIaCmCjRewIpHQTo59FFbOEGWb6KjMawzKWFP9tI0NjF+YEsQo0SnFztGz6P9B0IUJs5KTMxAAoN2wKt8BDPb0tynsrexnuin6fKnETJ7pl0IRgpQ1P0p8ztHpsmwoQkJSAkAMkAN3JGXOHJachU6ZDcnMw8C2HWX9vxGSeRze5qjBQ4K60cODOqgyT+dYgz7KTVXVQMtef4i/wDhsXPWVpp+IYn2YE1AUvIZCFlyhmLcV6qPM8hlDfw2BVgnIHHmN9tzFna7GEl1dZeQHukQzZCOtMOGWQiWQipmAjBn19+xyjr3+fCv2fuMPrHxGFQkNXA0+0Q58+6pSS4Zj4uHAzGNP4iEHk6Z4ad21cNMIk2W3rll0nuOB15enKIiWPvwHI5HuMKS+x8Nq6HQ9xiENBZuNJagN8nA68/SJUslSnMZMh/fkR72ixsHFSntqOQFH512ECrDdGqBpsIRVoAiqs1vCzQ0FAN9WicmzvVRwy/MG+yK6Vyw0uupoIUrfqo7zp/MCqYVUGGZ9BBI+lPedP5gBCSG6qe8+844fSnvPvOEFeqmgzPvOCUpuqnH3UwQHKp1UivuphlctuqmpOJgypuqmqjiY4huqmqjifUwGQrrZw1EwXAGbtLFD/MUU7g0yUb0l2+UDE/uWMxGsKAzfKMf3HSBmC6CT2j5aARRwT5CzMHi0uckybXKTNScVFLh9fqSdxhtGE6UfpwUrC7DemoW7Ia8pLBz1sCBq+gqY9Tt3DUFNQyzmMYz0zg86zn+kSSaqIqAP3Jz5xnjilhleJ1+3YrKNnlvA+k1r4dMUlCiirqlLSSkkapLEHJwxje8O/V6zzEn/USpiV0YIAWhgMlOCA7kvrE/iM2zWsXbZLAI6qZooX2Uz00NN4864p0PVKmqCZiLrUU9Skvkl65NvDcbhll6o6Zft3+ff5iJR7G24j0tTaU/Ds9+6tkm8ACXa8KEjQf7ov8AhXDiAlAqcycNTyA94xlOhfBSm5SkvzWa03cg9yRHp/DrCEh1d/onx84dkq6RowrREfssgIQPLUnMmEJf/LeUdaJ2JPJvT8xTrnkkmKtpDEnI8i+GSQq8WBqMG1h9IQlyAwz/AJ/MNT1Owwbz2MM2i0XKs9AfPCNpjNN0ctKUErSlJJo5FW2PPKNvYbWJgdJYDtP2v4EeccAqlxQKAU2hc4ReWecUkEUJb7/zCpqxsXRtRNcMnqpGevL8w7KNKUGsVPCbYZySVDs6YGLKzKv1OAwGUJ7jR9Bfs0GajiY4zW6qO8+8YZSsrVdwAyiTMNwdUCIAD4SUBzUnxPvWIq+H36qwyGX+YnSpeZqd460zCBzgg7lLbE3aAOdIrxZiVOvGNILMBXM5wzOs4iVfJLoqZljBrnqPsRmNoiWmXdxw+r0V+fGLSZLaGSHizAitf2z9xGY8xHA+fe/I4H7xLmWMZU95aRFKPMHy1154xWg2KilRQjmCPUecWVm44rCY6hmQxPiMfARVLWwBxByzHJWnOCm4Alj3V8RA7UE1tntiZg6hpnkRsxrD4+lNAMT7zjFSZzF03gdlGNDwvi6lpukCmesQhb3monH3UwClXaCqjAhd1L5mFkhklWJMAlBdgNitXvwhAGcPutXpDYUQm98yvLlBrDG7kK8zvECGFAC8aAdkab84FJ+ZXcPWET1lF8BXnHA3iXyyggobuubxxPZEQ7fZFhJCFVxUdtBE4LpezNOUGtFQjLE7wAmDtSJiT8UpKSOy4YAa84oLMhc+Zi6llydtT3R6dxec0rD/AKl5J2SBUDnrFRwPhUtKgEoCeq5bMDAPpWIpadkTRe5Y8B4SEAMGAHV2Gazucu8xczJgbQDD8845YuhhmATvoOQiut044ezE4QfzMZtdpflDAl/uA2McnE/t++8KqcQSA1Nozt2aYx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 descr="data:image/jpeg;base64,/9j/4AAQSkZJRgABAQAAAQABAAD/2wCEAAkGBhQSERUUExQUFRUWGBQYGBgXFxcXGxsYGhcVFxgYGBcaHCYeGhwjGhQUHy8gIycpLCwsGB4xNTAqNSYrLCkBCQoKDgwOGg8PGiwkHyQsLCwsLCwsLCwtLCwsLCwpLC8sLCwsLCksLCksKSwsLCwsLCwsLCwsLCwsLCwsLCwsLP/AABEIAL0BCwMBIgACEQEDEQH/xAAcAAABBQEBAQAAAAAAAAAAAAACAQMEBQYABwj/xABBEAABAgMGAggFAwMDAwQDAAABAhEAAyEEEjFBUWEFcQYiMoGRocHwE0JSsdEHYuEjcvEUgqIzstIVksLyQ1Nz/8QAGgEAAgMBAQAAAAAAAAAAAAAAAQMAAgQFBv/EAC4RAAICAQMDAQYGAwAAAAAAAAABAhEDEiExBEFRIhNScYGR8CMyQmGh4bHB0f/aAAwDAQACEQMRAD8AsZU+JImRAEukGlbGMx0CYVRU8e6Pf6lNGCh2Veh1Bi0Tg8SET6RR7O0WrUqZ5TxfhMyz0WltFYpPf6Rn1jGPdJyUrBCgCDkQCPCM9xDoJZZmCTLP7FN5Fx5Q5Z/eRmfTe6Yv9O5jWwbpWPL+I9VUQ1Ix/COghs89E1EwqSHdJDFiCKEFs9BGmCjeqW2MZc0lKVodjhKKpj6rSEglVAA5OTR5t0r6Wf6k3UUlpJbfeLbp3x8AfBQant8tI8+SvKDjh3ZTJLsgpocRXrlFPI4RYpVA25BWATlSNeN9jLJdyuEPyiBzxgJCdYVSaw0oSv8AVuwOAhfixHAhxosAcEyDvQ2EwaTBAHehbsIWfuhTgIhCy6Nki0J5KH/E/iNlKjE8EX/XRzP/AGmNzIGEZs3JrwcFpY5cXEpLCKmxqaLeWHEYJnRjwLeYF8BXujPKHx1rVRP0kvhgH+77xN4paHHwxmxVsl8O+J3B+EJViKZjXntFoqo2xOSVuil4R0cVP6yurL1zP9v5ja2SxIloCUi6ke/Zh9MsJHv7ekKUkxCg2QPfvCAWl/eegh8p95nl+YEp96cogRi40AU+/U7RIueOnqYEp8/FX8RWg2Rvhv8AnXYbQhRv4Q+o+WJ9B+YH4JyUBtEoNmdlCkQ7SWMTbOYOZJCo0t0VSKeZb1JgEcbJoxeJdt4clIKlG6Eh1HICMPxjplUoswAH1kP75CIo6nsUlPQbiz2pTvE1E9xWPI5XSO1AuJx70p/EWll6cT09tKF6s6T6iLvCwR6hdz1ETWTD6bGFBNecYSw/qHJoFy5qeQCvsYtpPTuyv1Zt06KBB8CxEJWNp7of7WMuGQf1B6IJEpdpQSFIAKhkQ4HcQ790eaJIj0vpdxWZaZCpcugLO+JAqw8BHmirOQWIIIi+N7GbKlewQMOJMNrWxZ3jgvSLig1WYE9WmxiPMsqgaiHbz7RIl2kpDUIfAw2M13Fyi+xAAh0GLD4KVhxRWn4iFMkkQ74Cgb0KlcNqDQjQSClUEJuUNxxiELXgiv68vmfsY3tkV5xiOi9gK5l/5U+ZIwEb2zouxkzPc3YI7FlZpRyizM0Jlkk0SH/xECyuYb4jPvEIGAqeeQ7sYxpambHLShLAgrUVqxJfloO4RqOF0Bbbxb3XKKiyWe4gHX2/jGgsUq6nfP0/xFm7Ypqoj4Tmf8e9YQ+/522hffLnqYVvfvP7RCgPt/f2jm8d8tzvBDTPM5J5bx3sDM7mIQbu+fiT+IBaXfTM+ghxRd68zpsIamE0ADafnn9oAUIpGgrlokQ2ZKMySe+Hmug+Z9BAfBUcwNogTMWdUSzMCUkmK2UuA4taml/iGyCkY/pt0l+IoyElkJa8PqVix1A0jJzEpO20aPoyk/EmzCi8srVRq9pgHyH8RsZUszkNNs8pSDlUHuJSw8RGqDUVSRjmm3Z5ZMkkYVGsLIklWw1MbLjXQcgFdlcgVVIVVTYvLPzih6u1CqoGbQy22yHukNe+6EfEZAbs01Of8QnwScIsrJw5UwskE4UD+yfMxsLH0C+AkTLWbgIKkysVqZsUvQVzpQvpC2y6Vma4JNWE3VOU4BTUB+l84e4nw1M3FwdRGyTJlqlKUbqUJZKQwYKU1HDEm6DUMBRgaxnbVKMslJHLlUfcEd0ZpxrdGiLtUzDW7hC0OWcaiICTG+OFaiIVq4WhTOkcxQxFk8kcTIiYM4KuIrGwRw2WE3fhpb3nFXxHo6UgqlmmaSa90WU0yrjRVSZ3iIdNrB7WOURUKfnClAPOGRk48C3FS5CnytIjEND3wzlAKSrnDlkQvQxuJ/COGqnzLooBVR0H5OAiMUMA4rG56N8PEuUCpN1SusQcf2v3V74rPIkti+PG5Mm2KyJlICUhgMB6neJtkSSXMIZdHg5KsAIxt2bkqLj4gQgqxOQ3yEM8Msl4gmpJcn1iOld5QGXqYnWW1gLZOApSKSelV5DH1su5sgXWHdFjZS6EnbHfMAa7xAkzHAidZxl779oWi01sPBOnd79Y4nTvOmwjnfA0zOZ2EKBh5DIbmLihG25D1MCc6/3H0EETphrmdkwJNWArkMhud4lkOUMKf2p9TCM1TU6+ghcKVUo4+8hDqJOZx+0Tkj2GkSHqe4aQ7dEGtQAcxCZaqigOpaI9iLcwlkmw5bz1DFBwC2X0sT1kMOYOB+47oup56sOyRcXRbHJSVmdsHFFWZVqVLAvFEpYBZiPiJRMBejMXMarhHGZc5AUkoSSSCm+Cm8CQUgufhqdKmCuqpuqoxjLVMMmdLnKAMsEpmJ1lrYE91DE/i3BpAKjZFpC7oCAEsAoKvghTMpwpYOZChjGGWqM9ULTferW21P8Az9SSSap/T/huZYDsxBBwwUDqND5GMb054DcJtMvUfGCcHOE0DJzRQyPMwnBekk2WZUi0C8VTDKl1YskITfCzVIUtVARdxDJjUCeiei+kiYi6QulShVFBaR3soOKYiNmPrFdZNn57P78P5WZZYfBL/TmXIFkRMStAnlTFa0hkXs0pzOTnPQQfSW0yEhpZ+Iok/FmrqtRbC9khiaJYR57wiaqyWqbZFl5a3CCdWvS1DcgAQxaOkhmlSWulKmIpU/U/0nGNbFrZErivEARcR2B8x+9MTEf/ANUvpSFO6StifpUUkDuN/wD90Vy3VXIdwH87Yw2iYLzDCvf+Bt4mKTXpDFuywXxBIhpfGNBECdLAq8N0MZ0rHEuZxZRphEWdNUrFRgFJhLkXoBCtErOGULBiesatECdKYkgxdC2PJHdDqjTKI0ucwrGn6PdEFT2XMvIlYgYFXLQb+GsR7ESsgcBsJmzQq66Ul1KIo4qE89o2YlPE2y2FJIRLSEy0UAGG574ftlmCBhSFSlZrxwpFVOtF2hwAeCsQJTufZil4txIBaR+7DXTzaL1E4SZV5WLYe9TBiiTfYnKF1kjtKw2GBV+N4tbBw1KEADKKzgkgnrqqtTFW2gGgAp4xoZaYTPd2OgqR1moYspah7ziAtLQ5LnM0UvcZJWi18KeCY5vPLM7nQQElbilTpkP3GHBV2NPmV6CLGWgaksO85DYQqEPRNBrmfesOIlPsnIa7mH4KRVuhuVJCcIJRasNqtDKu4nbIanSInEOKS0MFrSNQ4Djb8xa0gU2wyoqqcMk+pOkcQ/1HkQB3CG5FuStLpIL+xzAgFKOdzvqYWMo8T4HPuTQcjQ9/8tG0QXEYT4d3HONPwziQUgOesAyvzHS6iH6jJ0uTmLI/GpAIIOBBBjPcB4gqak2ckfESlQllRKb6a9UkVcZEbxqrdLEzE9XMDPblFHxXgoUykC6oEXSKEHKsZsctPJoyRcuByx2lbIl2mW5vEBQqtBC5dzrK7VVJZQOgdy0XPA+FzJU+yrSv+g83+qjBYUorQhYNAbypiaMWIxaICbWkgItoCkgjr3SUnc3S6DyoY10jj8tKSpC0EMcwQdDSM3WYJSg/ZLfx52r5PcpjmlL1mL/UHqTJMxNFJ+Il/wD+a3Qe5zFb04tAHEDNl9meiVMIGRUm6odxSIZ6ZcZTOUEoN4ICq6qVj9sYv/8A1az/AAJbyUzlhAF6aghKVYdX5llm2B3jZFOEYp7szTdttFBOSSlz2RR8n0GpP+TEKROZWOOWn8xPtpmWiYlKATQhKQGADjIUSN4mjoNPCbyWJAqnsnuJoe9opPNCO0mSPkpps+AlGCtNjWhRStKkkZKDGG0qgIfY6VQCwTgYUJjrpeLAANmfODTY7xAAJJoGzPKJvD+HTJ6rsscyaAbk+zG54PwBFnD9uYcVeiRkPZ0iOVEUbKfgXQpCGmTwFKFQjIbq1PlzjR2tVGwfxbfR6RICX957anfAQ3Plulx8tdtwNT+IS5NjYpIncNlAJp4xX9JLQlMsuoPlvCS7WwYHGM90ltTteqlw4Z3DikCrNF7ELhHBPiTUz1kXXUUp2TQLOz3m5PFykfGmg/Ig0Gqhh4P4naGbfaShDJHWWwCdMkp2AGOwMWnC7DcSA7tmcScSTzLmHPZUZ4LUy5sMthFkiIVirEtUxgT4RlbNtDFomkrujAYnfSCJwjpSGD5mATNrFLoPJbWFVCCWzLY8hE+XKfEMMh+Yh8Ls9LxGLMPWLOGxXky5HvsdATFZDH3WDu0hhebGmZ1Ogi7FIZmkJDCpzO/qYwPEEqM+eJgUEzKoWkOGuhN1/lUGw3jfzJD92Wm3M5w3LsgTj38+UVGGJ6I2VaJ60oJMm6CNAt6kFsTnWNRNlhzFkQThQan0ENiWMkuNWfzislZaLo8HJeG1rIwfug5aga+MIsZe2junEJEm3LGB7jWDXxtQxAiudoSb+ITLFF9h0cs13HbXxhS9vOKWdLGTRJVjAKTAUEuCzm5csjJWQYteF2tM6ahE6aJaXa8rIaaOdS0Qrjw0bCkly52hc1aolnsdj6PKlAKs4+IhIF1KSkKWo0vTFqoUJdwEimPWYCNdZeFtLSlQSVtW64SVHFn6zOTjXvMeEcE6RT7KofBmFI+k1T4ZdzRvuHfqZItEtUi035BWGKkqIBrX+pil8C+Thy8ea6voMykpXqXnv/Y9TTRp+LdHZc5LKCJicA7GuHVIqC+hz2MYLjP6cKQSZCn/AGLof9q8D3tzjccOsSpZSqXMCpPbUU3StSiLoF26EIlhIAAQHLMGreuVXFkB050o5LZg1pi3LSEw6t4XSdorplyjwKdYFy1FK0qQrQhjFrwfo6qaXV1Ua5n+38mkeq8R4IiYCFJSsCpvCic6HEFq8huIprVwdSex/wC00NNDhsxwjq4ushkRaMl+oi2aWiSi5LASke3JxJPidhBlVK9+VNVHIbCIa5pR2gxGRyO31K3hL2ZpmxP/ACWcztDuTQTfj64HAYE/+KYFfEMB3ACj/wBug/dFfMWSWxJxenerRP7YaVzLHEjFWydE7xdIqy3s9nSUuEimY0fKM/aJV+1DNMvrNqr5R417ot7FxS7LugBy4DYd2raxyAlDnM4mLakMW6obkWOt9faPlsImLmMIYRaAc4WdaEpS6u7MnkIXOY2MaJdjtzRaGc7bRQWCaFFyG0GcXImthUnD88oQ2aOxMV9PjyiVw/h4Ua4DHfaIllQaDEk+caORJupAHjvFoqxU5aVsOpEGBCJEDMU9BQZn3nDjJyCpbuxYDE+g3hAMKVyGg1O8c2DDkPUxxzD/ANyvef2gBAV5J8zCXW6yschp/MHQVP8AtHvOAUq6xNVnADKAQGaWDq7kiAuTDVwNtIJSbtT1lHAeghpWPWmEHMCoG0BlkeBpU0ErB4ZRpBBThjHcOONqPiNNIFaqR0yjQLPEINwN3KHFJbvgAIo0XTEAggIUwrUhbRYEIiKzrIeJZNItujXQmdbJl8dSSO1MIpulA+ZXkM9CqdVuXjd7BdD7fbJc0Is7qzKCHQ2p+kbgjvj1FHF0rYTgEqDOobZBVM6VGeETOE8HlWaXclJYUc4qUf3HEnandhBWrhaJjuwOowHP6j9o4/UYYZXdb+VybFBoicIsUxM5UxVpMxKnKUpKgKk0KeykANqoqBUVVuxbrSkg3jjUktQDLYAPXcmM/NsEyQWlue+m5X9PIQ5M4gJiShS1SyQyVJYsfrAILsdabZxyM/TZlPUnt99kUcUkS7TwoLAN1w9AoVG/7cztQYmKC28DUnsHuVlkSDmrnhFrwXgxsyD8ImZeNWoAA924mrqrVZKlKIDvFrKUhSQm6XFLu9Q17AntVycmG4+rlB1yvvlFFGUVaMHMTd6qgR+00f8Acs6Q0qupfAYFX/ijbON1bOAXhUJUGcvgDTAnBqnYDWKG0dHCOwbpJreqWxoeREdTF1UJossnvFbYrMxKjVWFMthoIjWri7KKGByclg/veLix8MWh8kh2JxY5/eG5nRJMxiQQ/ZTqdTD5STHwXcqpKCa4eLQ4qWD2i52r/ESZ3QA9lKnUak6D0hJPQuYC6VkJGijXlC3EcmNy1lNUp8fwIsuHKKi5qfeEX3R/ov8ADS87rk5HrADSucXknhstKryUIB1CREUGH2qRH4TYLgvEdY+Q/MWSBBXYaPW2SMTDUqVCHLU7OMx8KAYn0EIThT+1PqYU4ClPlTrvHMX1UcToIgBAMhj8x0hGAD/KMN994IJDftGO5gSfnVh8o13ggBUojrEdY9lOn8wHYqestWn2EOk3esaqOA9BDRSzkmuZ0H0p3ioUN4OXrgSP+xH5hXIpeCf2s7d8KqjMOt8qfpGp33hhSJfzEk5l4Bfk+f0QTw0lTtBqPlHcOMOmoiHgW8IfC4Sahw8AIMxT7wwqCSuOmBuUBkRyhHILUh+w2Rc1Yly0lalYAe8N8BHqXRDoCiztNnMudkMUoP7R8yt/tiU5JqC3HQg5cFF0R/TpU1ptqBSjFMrBSt1ZpG2PLP0iXKCAEoSEgBkgMAANMgN/CHb+mGuvLX7Qh/lj91H0jnTm5G2EFEAJ95nZIyG8IC+DBs8k8tTvBdrMtrmdgMhHKW2FAPLlqreFjDgAkN4v91f+MQLZwhEzJirL6t1DJO0Tkp2riBkP3KOsL5k1L0fc6J+8CrIZ4y51nLpL15pOyRkNSYkm2ptKbqlzJK37SVG6rIoLM6DokpOEXDBiT2cz9WwGQivtvBUzKgAfSjLmrSMuTpoyerh+RbiXdksktMpKEICZYDBIF0AAvhz/AJiLx61oly1KVdvMWClBIzZydz3nItFAm0T7ObtV6g4AaJV6F4p+kPR+XxANNnqRMS5l3kggFXaC27QokAiobGrRhj0ssc7m/T53ZSXFUaeySFTJKZpRceoBLuHN0jOvVYGvWhxMy6olQL4D7U7xjHlMs8T4MQamQ7j/APJIO9Owa/tPONdZP1Vs9olEKl/CtFGSskoUWbqrGFMiAalnjbpyxeqHqj5X+xabjxsa5FQzu9Vq20ESLNLcg5fKPWIMiyrMpKyLt8DqucFdmhqCXSLpcgvWJlktt0ssEbj35iG4s8Zuhvttt9i1SiCJAFYaTaQzgvHbq7hGy0FbinrVNE/eOUcNMk6xylZmpyEIMdVHwAgFjqvqo+AHvxjkoyGGZ1MElOQ/3H094QC1A7IHntEIIpQPWNEjAa/xCXvmVj8qfecK79ZVAOyPWBq7/Mf+I/MAIJBc162ZySNBvAFRBSAK1YafuO8GpQA2+UZqP1H0htTimK1Y/iAFCBBqAa/MqBdApdffWHBLYXQaYqV6QaVKagAGQLxKJZ8x2a05GihE0LiBMQCdC8OoWRRXjHaOSyWIeQYjpwghMggBnorz+8cC4h1SnpDN1iIDCbv9OJwRKWpIF++QSQHIASQHxGJjfWbiKV0NDQBORffTaPOOgk1kzRopB8QQft5RqyK++7wMczOvWzfifpRp8Kv3+iRCpD4jkn1VFLZeJFBD9YYAHJ3Zu9xWLRFtSuiS5ORoTnXYbRnqh46ub3vQNidhoneOFDk4z+VI23hAcWNfmV6Jgb2QDNr8u51VALB7DnX/ALlb6COYAOrDfFR3/EclgHV2cQDiTqYBSyesr/aIgDlKPaIqeynTcwdRR3UrE6DOFRLugrVjp9gIOTLbrLxPloIKRBmYQ91nSMc3ePO+PdDLXMnlaesl+oL4Td3Ay+8emLReanIa7nQQiZJJ/aHJOp/EWWxV0zEcGtVqs0sptJvAu4IBcaaL91itn/p1ZrUlSpU34M3EJuMjkpIqmtHTSmceirsomnrgEYAGK238DCayzUZPXuMZniabljel/fYpKK4PM5dr4nwVSUrBMl6BTzJJ/sV8hYnBjtGwsX6pWefLPUMu0ZIWeqo0HVmYaCoBAchzjPsvF5iXlzEfElmigoA03SQx90MZ+0/pnZ7SFKkzky13nKQGQz1SxJKCMsjpCJODerNGn7y7/EW4PhG+syF3UrIKCQKOCxOjE5sBiYky7UxLhzkfL20ZThtnmWQIlJK0hAF1M11JUwAfZRKlNcyFYtLX0kQmWoqlqTNAcJNUlgwuqwbHFq6sYTi6xqWl7/x/BaWGeNao8F+hWhdRzyEGkZA8zFZY1qUgLa44eigoEVIIVo2oESf9VS6ae9I6UMsZ8MqsvvbEkl+qKJGJ95wLA1NEDDeBBCqCiRjvHFd6vyjAfUfxDBy/YUqcgkf2p9TCEgAvUZn6joNoLV/9x0H0iG7wPWPZHZEQIhU3WVieyIVCK/uOJ0Ech+0ak9kesGGAL4Zn6joNoCCCWADCnyj6jqYjrDnBR3GHdEg1Naa/tTpzMVc7pHdUQkKYUDCkBugxTZ87kvU0BwOvKD2iXbuHBRxJpnXziuXflj6k+Y5R2VJPg5Ti1ySpadDBmGZSwoOPexh538ouUDMAo0jrzGLXgvRqZai46ssUUsinJP1KispJK2Wim3SJHQu1FM4pYkKTVvlaoJ2xHfG+SXT/AC9IjcO4QiQi4hLDE/Uo6rVlyiXLs71SwGZbq8gPWOdkmpys3wg4oEBwx96tvQKG4OsEkmhfrJOWrfYgv/uOkIFVplm1DnQ4f4gt8jj72fwO0KGWTrLxYgAKqAwCswNWzLOOYMWsu0IKXBBAwG+qt4zZoef3076d7HOFlzLpoSM3G2fo2nKK0Ws0gxvLromHE43jU5D0EVlk4rXrhjrly21i0SrQhSiMsG9B94FUQUli6qnIDLl+YMDM1UcBkPesclN39yz78IcPUBJqoxCCEN1RVRxMJb1/DlEjJvuIOzS8znDypd6hwg8ordMgpmQSLEVVNB5xNRJSkYd8NqmFZZNBmYGnyHV4IVrlJWLgSOekUtq6PmWf6JdeuBHM6bRpmA6qcczpuYAym6qMTiT9z+IDjfJDOyOOKT/SnJ+KG6xKcNynL/b4QMjhq5l9UpcuYK3ZalFixJSLxBIIq76nmLy0WBCxcbmrPx1imtfBlyj/AEDXbED9wwVGDL0Saen+iKTi9jz49KOIcPnFM5LoUon4S/8ApmrtKUMByJGojdcE/Uex2oVJlTW/6ayKl36isFE0GRbKHBxxEwGRapaZqPmdN5PeMUnk/dGQ41+mSZyiqwnqlyEqWkpwdgt3GjF/CsD8OT/EWiXlcCZRfxPQeHW346SUpUAMyDdUGd0kscx1SHG8ThaiD1qHB9BgWGseOcO6XcQ4Uv4M5Kin/wDXNHnLmf8A2G0b/gf6hWG0IAVMEhQAdE4hOuCzQ1L0IMPlPJj3auPlb/UUk4/lZqQQrZA84QqCjePZTgNTFdItKJhWJanuXXORvdllYEnFtCNYlC1Xe0MMANY0RkpcDI51xLYmAHPtH/imACnYjAUSP/kYjzballEq6qReWrZnbyiBI6RhcgLSm6pZUEh3ZALXtnbyOkXsetw+MW9v6aCdVHeKxHDSQ4SW2wiTYLEZinOGJ/HP0jRJsqQGuv5Qumx1qOx8+mzG+wHfWHRZAbwOucTkk91MIaCmCjRewIpHQTo59FFbOEGWb6KjMawzKWFP9tI0NjF+YEsQo0SnFztGz6P9B0IUJs5KTMxAAoN2wKt8BDPb0tynsrexnuin6fKnETJ7pl0IRgpQ1P0p8ztHpsmwoQkJSAkAMkAN3JGXOHJachU6ZDcnMw8C2HWX9vxGSeRze5qjBQ4K60cODOqgyT+dYgz7KTVXVQMtef4i/wDhsXPWVpp+IYn2YE1AUvIZCFlyhmLcV6qPM8hlDfw2BVgnIHHmN9tzFna7GEl1dZeQHukQzZCOtMOGWQiWQipmAjBn19+xyjr3+fCv2fuMPrHxGFQkNXA0+0Q58+6pSS4Zj4uHAzGNP4iEHk6Z4ad21cNMIk2W3rll0nuOB15enKIiWPvwHI5HuMKS+x8Nq6HQ9xiENBZuNJagN8nA68/SJUslSnMZMh/fkR72ixsHFSntqOQFH512ECrDdGqBpsIRVoAiqs1vCzQ0FAN9WicmzvVRwy/MG+yK6Vyw0uupoIUrfqo7zp/MCqYVUGGZ9BBI+lPedP5gBCSG6qe8+844fSnvPvOEFeqmgzPvOCUpuqnH3UwQHKp1UivuphlctuqmpOJgypuqmqjiY4huqmqjifUwGQrrZw1EwXAGbtLFD/MUU7g0yUb0l2+UDE/uWMxGsKAzfKMf3HSBmC6CT2j5aARRwT5CzMHi0uckybXKTNScVFLh9fqSdxhtGE6UfpwUrC7DemoW7Ia8pLBz1sCBq+gqY9Tt3DUFNQyzmMYz0zg86zn+kSSaqIqAP3Jz5xnjilhleJ1+3YrKNnlvA+k1r4dMUlCiirqlLSSkkapLEHJwxje8O/V6zzEn/USpiV0YIAWhgMlOCA7kvrE/iM2zWsXbZLAI6qZooX2Uz00NN4864p0PVKmqCZiLrUU9Skvkl65NvDcbhll6o6Zft3+ff5iJR7G24j0tTaU/Ds9+6tkm8ACXa8KEjQf7ov8AhXDiAlAqcycNTyA94xlOhfBSm5SkvzWa03cg9yRHp/DrCEh1d/onx84dkq6RowrREfssgIQPLUnMmEJf/LeUdaJ2JPJvT8xTrnkkmKtpDEnI8i+GSQq8WBqMG1h9IQlyAwz/AJ/MNT1Owwbz2MM2i0XKs9AfPCNpjNN0ctKUErSlJJo5FW2PPKNvYbWJgdJYDtP2v4EeccAqlxQKAU2hc4ReWecUkEUJb7/zCpqxsXRtRNcMnqpGevL8w7KNKUGsVPCbYZySVDs6YGLKzKv1OAwGUJ7jR9Bfs0GajiY4zW6qO8+8YZSsrVdwAyiTMNwdUCIAD4SUBzUnxPvWIq+H36qwyGX+YnSpeZqd460zCBzgg7lLbE3aAOdIrxZiVOvGNILMBXM5wzOs4iVfJLoqZljBrnqPsRmNoiWmXdxw+r0V+fGLSZLaGSHizAitf2z9xGY8xHA+fe/I4H7xLmWMZU95aRFKPMHy1154xWg2KilRQjmCPUecWVm44rCY6hmQxPiMfARVLWwBxByzHJWnOCm4Alj3V8RA7UE1tntiZg6hpnkRsxrD4+lNAMT7zjFSZzF03gdlGNDwvi6lpukCmesQhb3monH3UwClXaCqjAhd1L5mFkhklWJMAlBdgNitXvwhAGcPutXpDYUQm98yvLlBrDG7kK8zvECGFAC8aAdkab84FJ+ZXcPWET1lF8BXnHA3iXyyggobuubxxPZEQ7fZFhJCFVxUdtBE4LpezNOUGtFQjLE7wAmDtSJiT8UpKSOy4YAa84oLMhc+Zi6llydtT3R6dxec0rD/AKl5J2SBUDnrFRwPhUtKgEoCeq5bMDAPpWIpadkTRe5Y8B4SEAMGAHV2Gazucu8xczJgbQDD8845YuhhmATvoOQiut044ezE4QfzMZtdpflDAl/uA2McnE/t++8KqcQSA1Nozt2aYx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2" name="AutoShape 8" descr="data:image/jpeg;base64,/9j/4AAQSkZJRgABAQAAAQABAAD/2wCEAAkGBhQSERUUExQUFRUWGBQYGBgXFxcXGxsYGhcVFxgYGBcaHCYeGhwjGhQUHy8gIycpLCwsGB4xNTAqNSYrLCkBCQoKDgwOGg8PGiwkHyQsLCwsLCwsLCwtLCwsLCwpLC8sLCwsLCksLCksKSwsLCwsLCwsLCwsLCwsLCwsLCwsLP/AABEIAL0BCwMBIgACEQEDEQH/xAAcAAABBQEBAQAAAAAAAAAAAAACAQMEBQYABwj/xABBEAABAgMGAggFAwMDAwQDAAABAhEAAyEEEjFBUWEFcQYiMoGRocHwE0JSsdEHYuEjcvEUgqIzstIVksLyQ1Nz/8QAGgEAAgMBAQAAAAAAAAAAAAAAAQMAAgQFBv/EAC4RAAICAQMDAQYGAwAAAAAAAAABAhEDEiExBEFRIhNScYGR8CMyQmGh4bHB0f/aAAwDAQACEQMRAD8AsZU+JImRAEukGlbGMx0CYVRU8e6Pf6lNGCh2Veh1Bi0Tg8SET6RR7O0WrUqZ5TxfhMyz0WltFYpPf6Rn1jGPdJyUrBCgCDkQCPCM9xDoJZZmCTLP7FN5Fx5Q5Z/eRmfTe6Yv9O5jWwbpWPL+I9VUQ1Ix/COghs89E1EwqSHdJDFiCKEFs9BGmCjeqW2MZc0lKVodjhKKpj6rSEglVAA5OTR5t0r6Wf6k3UUlpJbfeLbp3x8AfBQant8tI8+SvKDjh3ZTJLsgpocRXrlFPI4RYpVA25BWATlSNeN9jLJdyuEPyiBzxgJCdYVSaw0oSv8AVuwOAhfixHAhxosAcEyDvQ2EwaTBAHehbsIWfuhTgIhCy6Nki0J5KH/E/iNlKjE8EX/XRzP/AGmNzIGEZs3JrwcFpY5cXEpLCKmxqaLeWHEYJnRjwLeYF8BXujPKHx1rVRP0kvhgH+77xN4paHHwxmxVsl8O+J3B+EJViKZjXntFoqo2xOSVuil4R0cVP6yurL1zP9v5ja2SxIloCUi6ke/Zh9MsJHv7ekKUkxCg2QPfvCAWl/eegh8p95nl+YEp96cogRi40AU+/U7RIueOnqYEp8/FX8RWg2Rvhv8AnXYbQhRv4Q+o+WJ9B+YH4JyUBtEoNmdlCkQ7SWMTbOYOZJCo0t0VSKeZb1JgEcbJoxeJdt4clIKlG6Eh1HICMPxjplUoswAH1kP75CIo6nsUlPQbiz2pTvE1E9xWPI5XSO1AuJx70p/EWll6cT09tKF6s6T6iLvCwR6hdz1ETWTD6bGFBNecYSw/qHJoFy5qeQCvsYtpPTuyv1Zt06KBB8CxEJWNp7of7WMuGQf1B6IJEpdpQSFIAKhkQ4HcQ790eaJIj0vpdxWZaZCpcugLO+JAqw8BHmirOQWIIIi+N7GbKlewQMOJMNrWxZ3jgvSLig1WYE9WmxiPMsqgaiHbz7RIl2kpDUIfAw2M13Fyi+xAAh0GLD4KVhxRWn4iFMkkQ74Cgb0KlcNqDQjQSClUEJuUNxxiELXgiv68vmfsY3tkV5xiOi9gK5l/5U+ZIwEb2zouxkzPc3YI7FlZpRyizM0Jlkk0SH/xECyuYb4jPvEIGAqeeQ7sYxpambHLShLAgrUVqxJfloO4RqOF0Bbbxb3XKKiyWe4gHX2/jGgsUq6nfP0/xFm7Ypqoj4Tmf8e9YQ+/522hffLnqYVvfvP7RCgPt/f2jm8d8tzvBDTPM5J5bx3sDM7mIQbu+fiT+IBaXfTM+ghxRd68zpsIamE0ADafnn9oAUIpGgrlokQ2ZKMySe+Hmug+Z9BAfBUcwNogTMWdUSzMCUkmK2UuA4taml/iGyCkY/pt0l+IoyElkJa8PqVix1A0jJzEpO20aPoyk/EmzCi8srVRq9pgHyH8RsZUszkNNs8pSDlUHuJSw8RGqDUVSRjmm3Z5ZMkkYVGsLIklWw1MbLjXQcgFdlcgVVIVVTYvLPzih6u1CqoGbQy22yHukNe+6EfEZAbs01Of8QnwScIsrJw5UwskE4UD+yfMxsLH0C+AkTLWbgIKkysVqZsUvQVzpQvpC2y6Vma4JNWE3VOU4BTUB+l84e4nw1M3FwdRGyTJlqlKUbqUJZKQwYKU1HDEm6DUMBRgaxnbVKMslJHLlUfcEd0ZpxrdGiLtUzDW7hC0OWcaiICTG+OFaiIVq4WhTOkcxQxFk8kcTIiYM4KuIrGwRw2WE3fhpb3nFXxHo6UgqlmmaSa90WU0yrjRVSZ3iIdNrB7WOURUKfnClAPOGRk48C3FS5CnytIjEND3wzlAKSrnDlkQvQxuJ/COGqnzLooBVR0H5OAiMUMA4rG56N8PEuUCpN1SusQcf2v3V74rPIkti+PG5Mm2KyJlICUhgMB6neJtkSSXMIZdHg5KsAIxt2bkqLj4gQgqxOQ3yEM8Msl4gmpJcn1iOld5QGXqYnWW1gLZOApSKSelV5DH1su5sgXWHdFjZS6EnbHfMAa7xAkzHAidZxl779oWi01sPBOnd79Y4nTvOmwjnfA0zOZ2EKBh5DIbmLihG25D1MCc6/3H0EETphrmdkwJNWArkMhud4lkOUMKf2p9TCM1TU6+ghcKVUo4+8hDqJOZx+0Tkj2GkSHqe4aQ7dEGtQAcxCZaqigOpaI9iLcwlkmw5bz1DFBwC2X0sT1kMOYOB+47oup56sOyRcXRbHJSVmdsHFFWZVqVLAvFEpYBZiPiJRMBejMXMarhHGZc5AUkoSSSCm+Cm8CQUgufhqdKmCuqpuqoxjLVMMmdLnKAMsEpmJ1lrYE91DE/i3BpAKjZFpC7oCAEsAoKvghTMpwpYOZChjGGWqM9ULTferW21P8Az9SSSap/T/huZYDsxBBwwUDqND5GMb054DcJtMvUfGCcHOE0DJzRQyPMwnBekk2WZUi0C8VTDKl1YskITfCzVIUtVARdxDJjUCeiei+kiYi6QulShVFBaR3soOKYiNmPrFdZNn57P78P5WZZYfBL/TmXIFkRMStAnlTFa0hkXs0pzOTnPQQfSW0yEhpZ+Iok/FmrqtRbC9khiaJYR57wiaqyWqbZFl5a3CCdWvS1DcgAQxaOkhmlSWulKmIpU/U/0nGNbFrZErivEARcR2B8x+9MTEf/ANUvpSFO6StifpUUkDuN/wD90Vy3VXIdwH87Yw2iYLzDCvf+Bt4mKTXpDFuywXxBIhpfGNBECdLAq8N0MZ0rHEuZxZRphEWdNUrFRgFJhLkXoBCtErOGULBiesatECdKYkgxdC2PJHdDqjTKI0ucwrGn6PdEFT2XMvIlYgYFXLQb+GsR7ESsgcBsJmzQq66Ul1KIo4qE89o2YlPE2y2FJIRLSEy0UAGG574ftlmCBhSFSlZrxwpFVOtF2hwAeCsQJTufZil4txIBaR+7DXTzaL1E4SZV5WLYe9TBiiTfYnKF1kjtKw2GBV+N4tbBw1KEADKKzgkgnrqqtTFW2gGgAp4xoZaYTPd2OgqR1moYspah7ziAtLQ5LnM0UvcZJWi18KeCY5vPLM7nQQElbilTpkP3GHBV2NPmV6CLGWgaksO85DYQqEPRNBrmfesOIlPsnIa7mH4KRVuhuVJCcIJRasNqtDKu4nbIanSInEOKS0MFrSNQ4Djb8xa0gU2wyoqqcMk+pOkcQ/1HkQB3CG5FuStLpIL+xzAgFKOdzvqYWMo8T4HPuTQcjQ9/8tG0QXEYT4d3HONPwziQUgOesAyvzHS6iH6jJ0uTmLI/GpAIIOBBBjPcB4gqak2ckfESlQllRKb6a9UkVcZEbxqrdLEzE9XMDPblFHxXgoUykC6oEXSKEHKsZsctPJoyRcuByx2lbIl2mW5vEBQqtBC5dzrK7VVJZQOgdy0XPA+FzJU+yrSv+g83+qjBYUorQhYNAbypiaMWIxaICbWkgItoCkgjr3SUnc3S6DyoY10jj8tKSpC0EMcwQdDSM3WYJSg/ZLfx52r5PcpjmlL1mL/UHqTJMxNFJ+Il/wD+a3Qe5zFb04tAHEDNl9meiVMIGRUm6odxSIZ6ZcZTOUEoN4ICq6qVj9sYv/8A1az/AAJbyUzlhAF6aghKVYdX5llm2B3jZFOEYp7szTdttFBOSSlz2RR8n0GpP+TEKROZWOOWn8xPtpmWiYlKATQhKQGADjIUSN4mjoNPCbyWJAqnsnuJoe9opPNCO0mSPkpps+AlGCtNjWhRStKkkZKDGG0qgIfY6VQCwTgYUJjrpeLAANmfODTY7xAAJJoGzPKJvD+HTJ6rsscyaAbk+zG54PwBFnD9uYcVeiRkPZ0iOVEUbKfgXQpCGmTwFKFQjIbq1PlzjR2tVGwfxbfR6RICX957anfAQ3Plulx8tdtwNT+IS5NjYpIncNlAJp4xX9JLQlMsuoPlvCS7WwYHGM90ltTteqlw4Z3DikCrNF7ELhHBPiTUz1kXXUUp2TQLOz3m5PFykfGmg/Ig0Gqhh4P4naGbfaShDJHWWwCdMkp2AGOwMWnC7DcSA7tmcScSTzLmHPZUZ4LUy5sMthFkiIVirEtUxgT4RlbNtDFomkrujAYnfSCJwjpSGD5mATNrFLoPJbWFVCCWzLY8hE+XKfEMMh+Yh8Ls9LxGLMPWLOGxXky5HvsdATFZDH3WDu0hhebGmZ1Ogi7FIZmkJDCpzO/qYwPEEqM+eJgUEzKoWkOGuhN1/lUGw3jfzJD92Wm3M5w3LsgTj38+UVGGJ6I2VaJ60oJMm6CNAt6kFsTnWNRNlhzFkQThQan0ENiWMkuNWfzislZaLo8HJeG1rIwfug5aga+MIsZe2junEJEm3LGB7jWDXxtQxAiudoSb+ITLFF9h0cs13HbXxhS9vOKWdLGTRJVjAKTAUEuCzm5csjJWQYteF2tM6ahE6aJaXa8rIaaOdS0Qrjw0bCkly52hc1aolnsdj6PKlAKs4+IhIF1KSkKWo0vTFqoUJdwEimPWYCNdZeFtLSlQSVtW64SVHFn6zOTjXvMeEcE6RT7KofBmFI+k1T4ZdzRvuHfqZItEtUi035BWGKkqIBrX+pil8C+Thy8ea6voMykpXqXnv/Y9TTRp+LdHZc5LKCJicA7GuHVIqC+hz2MYLjP6cKQSZCn/AGLof9q8D3tzjccOsSpZSqXMCpPbUU3StSiLoF26EIlhIAAQHLMGreuVXFkB050o5LZg1pi3LSEw6t4XSdorplyjwKdYFy1FK0qQrQhjFrwfo6qaXV1Ua5n+38mkeq8R4IiYCFJSsCpvCic6HEFq8huIprVwdSex/wC00NNDhsxwjq4ushkRaMl+oi2aWiSi5LASke3JxJPidhBlVK9+VNVHIbCIa5pR2gxGRyO31K3hL2ZpmxP/ACWcztDuTQTfj64HAYE/+KYFfEMB3ACj/wBug/dFfMWSWxJxenerRP7YaVzLHEjFWydE7xdIqy3s9nSUuEimY0fKM/aJV+1DNMvrNqr5R417ot7FxS7LugBy4DYd2raxyAlDnM4mLakMW6obkWOt9faPlsImLmMIYRaAc4WdaEpS6u7MnkIXOY2MaJdjtzRaGc7bRQWCaFFyG0GcXImthUnD88oQ2aOxMV9PjyiVw/h4Ua4DHfaIllQaDEk+caORJupAHjvFoqxU5aVsOpEGBCJEDMU9BQZn3nDjJyCpbuxYDE+g3hAMKVyGg1O8c2DDkPUxxzD/ANyvef2gBAV5J8zCXW6yschp/MHQVP8AtHvOAUq6xNVnADKAQGaWDq7kiAuTDVwNtIJSbtT1lHAeghpWPWmEHMCoG0BlkeBpU0ErB4ZRpBBThjHcOONqPiNNIFaqR0yjQLPEINwN3KHFJbvgAIo0XTEAggIUwrUhbRYEIiKzrIeJZNItujXQmdbJl8dSSO1MIpulA+ZXkM9CqdVuXjd7BdD7fbJc0Is7qzKCHQ2p+kbgjvj1FHF0rYTgEqDOobZBVM6VGeETOE8HlWaXclJYUc4qUf3HEnandhBWrhaJjuwOowHP6j9o4/UYYZXdb+VybFBoicIsUxM5UxVpMxKnKUpKgKk0KeykANqoqBUVVuxbrSkg3jjUktQDLYAPXcmM/NsEyQWlue+m5X9PIQ5M4gJiShS1SyQyVJYsfrAILsdabZxyM/TZlPUnt99kUcUkS7TwoLAN1w9AoVG/7cztQYmKC28DUnsHuVlkSDmrnhFrwXgxsyD8ImZeNWoAA924mrqrVZKlKIDvFrKUhSQm6XFLu9Q17AntVycmG4+rlB1yvvlFFGUVaMHMTd6qgR+00f8Acs6Q0qupfAYFX/ijbON1bOAXhUJUGcvgDTAnBqnYDWKG0dHCOwbpJreqWxoeREdTF1UJossnvFbYrMxKjVWFMthoIjWri7KKGByclg/veLix8MWh8kh2JxY5/eG5nRJMxiQQ/ZTqdTD5STHwXcqpKCa4eLQ4qWD2i52r/ESZ3QA9lKnUak6D0hJPQuYC6VkJGijXlC3EcmNy1lNUp8fwIsuHKKi5qfeEX3R/ov8ADS87rk5HrADSucXknhstKryUIB1CREUGH2qRH4TYLgvEdY+Q/MWSBBXYaPW2SMTDUqVCHLU7OMx8KAYn0EIThT+1PqYU4ClPlTrvHMX1UcToIgBAMhj8x0hGAD/KMN994IJDftGO5gSfnVh8o13ggBUojrEdY9lOn8wHYqestWn2EOk3esaqOA9BDRSzkmuZ0H0p3ioUN4OXrgSP+xH5hXIpeCf2s7d8KqjMOt8qfpGp33hhSJfzEk5l4Bfk+f0QTw0lTtBqPlHcOMOmoiHgW8IfC4Sahw8AIMxT7wwqCSuOmBuUBkRyhHILUh+w2Rc1Yly0lalYAe8N8BHqXRDoCiztNnMudkMUoP7R8yt/tiU5JqC3HQg5cFF0R/TpU1ptqBSjFMrBSt1ZpG2PLP0iXKCAEoSEgBkgMAANMgN/CHb+mGuvLX7Qh/lj91H0jnTm5G2EFEAJ95nZIyG8IC+DBs8k8tTvBdrMtrmdgMhHKW2FAPLlqreFjDgAkN4v91f+MQLZwhEzJirL6t1DJO0Tkp2riBkP3KOsL5k1L0fc6J+8CrIZ4y51nLpL15pOyRkNSYkm2ptKbqlzJK37SVG6rIoLM6DokpOEXDBiT2cz9WwGQivtvBUzKgAfSjLmrSMuTpoyerh+RbiXdksktMpKEICZYDBIF0AAvhz/AJiLx61oly1KVdvMWClBIzZydz3nItFAm0T7ObtV6g4AaJV6F4p+kPR+XxANNnqRMS5l3kggFXaC27QokAiobGrRhj0ssc7m/T53ZSXFUaeySFTJKZpRceoBLuHN0jOvVYGvWhxMy6olQL4D7U7xjHlMs8T4MQamQ7j/APJIO9Owa/tPONdZP1Vs9olEKl/CtFGSskoUWbqrGFMiAalnjbpyxeqHqj5X+xabjxsa5FQzu9Vq20ESLNLcg5fKPWIMiyrMpKyLt8DqucFdmhqCXSLpcgvWJlktt0ssEbj35iG4s8Zuhvttt9i1SiCJAFYaTaQzgvHbq7hGy0FbinrVNE/eOUcNMk6xylZmpyEIMdVHwAgFjqvqo+AHvxjkoyGGZ1MElOQ/3H094QC1A7IHntEIIpQPWNEjAa/xCXvmVj8qfecK79ZVAOyPWBq7/Mf+I/MAIJBc162ZySNBvAFRBSAK1YafuO8GpQA2+UZqP1H0htTimK1Y/iAFCBBqAa/MqBdApdffWHBLYXQaYqV6QaVKagAGQLxKJZ8x2a05GihE0LiBMQCdC8OoWRRXjHaOSyWIeQYjpwghMggBnorz+8cC4h1SnpDN1iIDCbv9OJwRKWpIF++QSQHIASQHxGJjfWbiKV0NDQBORffTaPOOgk1kzRopB8QQft5RqyK++7wMczOvWzfifpRp8Kv3+iRCpD4jkn1VFLZeJFBD9YYAHJ3Zu9xWLRFtSuiS5ORoTnXYbRnqh46ub3vQNidhoneOFDk4z+VI23hAcWNfmV6Jgb2QDNr8u51VALB7DnX/ALlb6COYAOrDfFR3/EclgHV2cQDiTqYBSyesr/aIgDlKPaIqeynTcwdRR3UrE6DOFRLugrVjp9gIOTLbrLxPloIKRBmYQ91nSMc3ePO+PdDLXMnlaesl+oL4Td3Ay+8emLReanIa7nQQiZJJ/aHJOp/EWWxV0zEcGtVqs0sptJvAu4IBcaaL91itn/p1ZrUlSpU34M3EJuMjkpIqmtHTSmceirsomnrgEYAGK238DCayzUZPXuMZniabljel/fYpKK4PM5dr4nwVSUrBMl6BTzJJ/sV8hYnBjtGwsX6pWefLPUMu0ZIWeqo0HVmYaCoBAchzjPsvF5iXlzEfElmigoA03SQx90MZ+0/pnZ7SFKkzky13nKQGQz1SxJKCMsjpCJODerNGn7y7/EW4PhG+syF3UrIKCQKOCxOjE5sBiYky7UxLhzkfL20ZThtnmWQIlJK0hAF1M11JUwAfZRKlNcyFYtLX0kQmWoqlqTNAcJNUlgwuqwbHFq6sYTi6xqWl7/x/BaWGeNao8F+hWhdRzyEGkZA8zFZY1qUgLa44eigoEVIIVo2oESf9VS6ae9I6UMsZ8MqsvvbEkl+qKJGJ95wLA1NEDDeBBCqCiRjvHFd6vyjAfUfxDBy/YUqcgkf2p9TCEgAvUZn6joNoLV/9x0H0iG7wPWPZHZEQIhU3WVieyIVCK/uOJ0Ech+0ak9kesGGAL4Zn6joNoCCCWADCnyj6jqYjrDnBR3GHdEg1Naa/tTpzMVc7pHdUQkKYUDCkBugxTZ87kvU0BwOvKD2iXbuHBRxJpnXziuXflj6k+Y5R2VJPg5Ti1ySpadDBmGZSwoOPexh538ouUDMAo0jrzGLXgvRqZai46ssUUsinJP1KispJK2Wim3SJHQu1FM4pYkKTVvlaoJ2xHfG+SXT/AC9IjcO4QiQi4hLDE/Uo6rVlyiXLs71SwGZbq8gPWOdkmpys3wg4oEBwx96tvQKG4OsEkmhfrJOWrfYgv/uOkIFVplm1DnQ4f4gt8jj72fwO0KGWTrLxYgAKqAwCswNWzLOOYMWsu0IKXBBAwG+qt4zZoef3076d7HOFlzLpoSM3G2fo2nKK0Ws0gxvLromHE43jU5D0EVlk4rXrhjrly21i0SrQhSiMsG9B94FUQUli6qnIDLl+YMDM1UcBkPesclN39yz78IcPUBJqoxCCEN1RVRxMJb1/DlEjJvuIOzS8znDypd6hwg8ordMgpmQSLEVVNB5xNRJSkYd8NqmFZZNBmYGnyHV4IVrlJWLgSOekUtq6PmWf6JdeuBHM6bRpmA6qcczpuYAym6qMTiT9z+IDjfJDOyOOKT/SnJ+KG6xKcNynL/b4QMjhq5l9UpcuYK3ZalFixJSLxBIIq76nmLy0WBCxcbmrPx1imtfBlyj/AEDXbED9wwVGDL0Saen+iKTi9jz49KOIcPnFM5LoUon4S/8ApmrtKUMByJGojdcE/Uex2oVJlTW/6ayKl36isFE0GRbKHBxxEwGRapaZqPmdN5PeMUnk/dGQ41+mSZyiqwnqlyEqWkpwdgt3GjF/CsD8OT/EWiXlcCZRfxPQeHW346SUpUAMyDdUGd0kscx1SHG8ThaiD1qHB9BgWGseOcO6XcQ4Uv4M5Kin/wDXNHnLmf8A2G0b/gf6hWG0IAVMEhQAdE4hOuCzQ1L0IMPlPJj3auPlb/UUk4/lZqQQrZA84QqCjePZTgNTFdItKJhWJanuXXORvdllYEnFtCNYlC1Xe0MMANY0RkpcDI51xLYmAHPtH/imACnYjAUSP/kYjzballEq6qReWrZnbyiBI6RhcgLSm6pZUEh3ZALXtnbyOkXsetw+MW9v6aCdVHeKxHDSQ4SW2wiTYLEZinOGJ/HP0jRJsqQGuv5Qumx1qOx8+mzG+wHfWHRZAbwOucTkk91MIaCmCjRewIpHQTo59FFbOEGWb6KjMawzKWFP9tI0NjF+YEsQo0SnFztGz6P9B0IUJs5KTMxAAoN2wKt8BDPb0tynsrexnuin6fKnETJ7pl0IRgpQ1P0p8ztHpsmwoQkJSAkAMkAN3JGXOHJachU6ZDcnMw8C2HWX9vxGSeRze5qjBQ4K60cODOqgyT+dYgz7KTVXVQMtef4i/wDhsXPWVpp+IYn2YE1AUvIZCFlyhmLcV6qPM8hlDfw2BVgnIHHmN9tzFna7GEl1dZeQHukQzZCOtMOGWQiWQipmAjBn19+xyjr3+fCv2fuMPrHxGFQkNXA0+0Q58+6pSS4Zj4uHAzGNP4iEHk6Z4ad21cNMIk2W3rll0nuOB15enKIiWPvwHI5HuMKS+x8Nq6HQ9xiENBZuNJagN8nA68/SJUslSnMZMh/fkR72ixsHFSntqOQFH512ECrDdGqBpsIRVoAiqs1vCzQ0FAN9WicmzvVRwy/MG+yK6Vyw0uupoIUrfqo7zp/MCqYVUGGZ9BBI+lPedP5gBCSG6qe8+844fSnvPvOEFeqmgzPvOCUpuqnH3UwQHKp1UivuphlctuqmpOJgypuqmqjiY4huqmqjifUwGQrrZw1EwXAGbtLFD/MUU7g0yUb0l2+UDE/uWMxGsKAzfKMf3HSBmC6CT2j5aARRwT5CzMHi0uckybXKTNScVFLh9fqSdxhtGE6UfpwUrC7DemoW7Ia8pLBz1sCBq+gqY9Tt3DUFNQyzmMYz0zg86zn+kSSaqIqAP3Jz5xnjilhleJ1+3YrKNnlvA+k1r4dMUlCiirqlLSSkkapLEHJwxje8O/V6zzEn/USpiV0YIAWhgMlOCA7kvrE/iM2zWsXbZLAI6qZooX2Uz00NN4864p0PVKmqCZiLrUU9Skvkl65NvDcbhll6o6Zft3+ff5iJR7G24j0tTaU/Ds9+6tkm8ACXa8KEjQf7ov8AhXDiAlAqcycNTyA94xlOhfBSm5SkvzWa03cg9yRHp/DrCEh1d/onx84dkq6RowrREfssgIQPLUnMmEJf/LeUdaJ2JPJvT8xTrnkkmKtpDEnI8i+GSQq8WBqMG1h9IQlyAwz/AJ/MNT1Owwbz2MM2i0XKs9AfPCNpjNN0ctKUErSlJJo5FW2PPKNvYbWJgdJYDtP2v4EeccAqlxQKAU2hc4ReWecUkEUJb7/zCpqxsXRtRNcMnqpGevL8w7KNKUGsVPCbYZySVDs6YGLKzKv1OAwGUJ7jR9Bfs0GajiY4zW6qO8+8YZSsrVdwAyiTMNwdUCIAD4SUBzUnxPvWIq+H36qwyGX+YnSpeZqd460zCBzgg7lLbE3aAOdIrxZiVOvGNILMBXM5wzOs4iVfJLoqZljBrnqPsRmNoiWmXdxw+r0V+fGLSZLaGSHizAitf2z9xGY8xHA+fe/I4H7xLmWMZU95aRFKPMHy1154xWg2KilRQjmCPUecWVm44rCY6hmQxPiMfARVLWwBxByzHJWnOCm4Alj3V8RA7UE1tntiZg6hpnkRsxrD4+lNAMT7zjFSZzF03gdlGNDwvi6lpukCmesQhb3monH3UwClXaCqjAhd1L5mFkhklWJMAlBdgNitXvwhAGcPutXpDYUQm98yvLlBrDG7kK8zvECGFAC8aAdkab84FJ+ZXcPWET1lF8BXnHA3iXyyggobuubxxPZEQ7fZFhJCFVxUdtBE4LpezNOUGtFQjLE7wAmDtSJiT8UpKSOy4YAa84oLMhc+Zi6llydtT3R6dxec0rD/AKl5J2SBUDnrFRwPhUtKgEoCeq5bMDAPpWIpadkTRe5Y8B4SEAMGAHV2Gazucu8xczJgbQDD8845YuhhmATvoOQiut044ezE4QfzMZtdpflDAl/uA2McnE/t++8KqcQSA1Nozt2aYx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загруженное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645024"/>
            <a:ext cx="4248472" cy="300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507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4.Кутник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Кутник – 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яна</a:t>
            </a:r>
            <a:r>
              <a:rPr lang="uk-UA" sz="2400" dirty="0" smtClean="0"/>
              <a:t> або металева колодка зі вставленою в неї лінійкою.</a:t>
            </a:r>
            <a:endParaRPr lang="ru-RU" sz="2400" dirty="0"/>
          </a:p>
        </p:txBody>
      </p:sp>
      <p:pic>
        <p:nvPicPr>
          <p:cNvPr id="5122" name="Picture 2" descr="http://7kilometr.com/images/products/level_2/15044/8cf0a05c.jpg"/>
          <p:cNvPicPr>
            <a:picLocks noChangeAspect="1" noChangeArrowheads="1"/>
          </p:cNvPicPr>
          <p:nvPr/>
        </p:nvPicPr>
        <p:blipFill>
          <a:blip r:embed="rId3" cstate="print"/>
          <a:srcRect t="25330" b="22063"/>
          <a:stretch>
            <a:fillRect/>
          </a:stretch>
        </p:blipFill>
        <p:spPr bwMode="auto">
          <a:xfrm rot="1255873">
            <a:off x="5709111" y="1886548"/>
            <a:ext cx="3102219" cy="2435447"/>
          </a:xfrm>
          <a:prstGeom prst="bevel">
            <a:avLst>
              <a:gd name="adj" fmla="val 3767"/>
            </a:avLst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63691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Розмічання та контроль поверхонь, ліній, граней, суміжно розміщених під кутом 90˚.</a:t>
            </a:r>
            <a:endParaRPr lang="ru-RU" sz="2400" dirty="0"/>
          </a:p>
        </p:txBody>
      </p:sp>
      <p:pic>
        <p:nvPicPr>
          <p:cNvPr id="5126" name="Picture 6" descr="http://image.slidesharecdn.com/tereshukbmzagorniivktaintrudovenavchannyadlyahlop-140228075838-phpapp02/95/slide-50-638.jpg?cb=1393596194"/>
          <p:cNvPicPr>
            <a:picLocks noChangeAspect="1" noChangeArrowheads="1"/>
          </p:cNvPicPr>
          <p:nvPr/>
        </p:nvPicPr>
        <p:blipFill>
          <a:blip r:embed="rId4" cstate="print"/>
          <a:srcRect l="58456" t="8814" r="9551" b="77982"/>
          <a:stretch>
            <a:fillRect/>
          </a:stretch>
        </p:blipFill>
        <p:spPr bwMode="auto">
          <a:xfrm>
            <a:off x="899592" y="3905672"/>
            <a:ext cx="48245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4306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5.Малка</a:t>
            </a:r>
            <a:endParaRPr lang="ru-RU" sz="48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Малка </a:t>
            </a:r>
            <a:r>
              <a:rPr lang="uk-UA" sz="2400" dirty="0" smtClean="0"/>
              <a:t>– </a:t>
            </a:r>
            <a:r>
              <a:rPr lang="uk-UA" sz="2400" dirty="0" smtClean="0"/>
              <a:t>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яна</a:t>
            </a:r>
            <a:r>
              <a:rPr lang="uk-UA" sz="2400" dirty="0" smtClean="0"/>
              <a:t>, пластмасова </a:t>
            </a:r>
            <a:r>
              <a:rPr lang="uk-UA" sz="2400" dirty="0" smtClean="0"/>
              <a:t>або </a:t>
            </a:r>
            <a:r>
              <a:rPr lang="uk-UA" sz="2400" dirty="0" smtClean="0"/>
              <a:t>металева лінійка, яка </a:t>
            </a:r>
            <a:r>
              <a:rPr lang="uk-UA" sz="2400" dirty="0" smtClean="0"/>
              <a:t>рухомо</a:t>
            </a:r>
            <a:r>
              <a:rPr lang="uk-UA" sz="2400" dirty="0" smtClean="0"/>
              <a:t> з</a:t>
            </a:r>
            <a:r>
              <a:rPr lang="en-US" sz="2400" dirty="0" smtClean="0"/>
              <a:t>’</a:t>
            </a:r>
            <a:r>
              <a:rPr lang="uk-UA" sz="2400" dirty="0" smtClean="0"/>
              <a:t>єднана</a:t>
            </a:r>
            <a:r>
              <a:rPr lang="uk-UA" sz="2400" dirty="0" smtClean="0"/>
              <a:t> з колодкою.</a:t>
            </a:r>
            <a:endParaRPr lang="ru-RU" sz="2400" dirty="0"/>
          </a:p>
        </p:txBody>
      </p:sp>
      <p:pic>
        <p:nvPicPr>
          <p:cNvPr id="4098" name="Picture 2" descr="http://image.slidesharecdn.com/tereshukbmzagorniivktaintrudovenavchannyadlyahlop-140228075838-phpapp02/95/slide-47-638.jpg?cb=1393596194"/>
          <p:cNvPicPr>
            <a:picLocks noChangeAspect="1" noChangeArrowheads="1"/>
          </p:cNvPicPr>
          <p:nvPr/>
        </p:nvPicPr>
        <p:blipFill>
          <a:blip r:embed="rId3" cstate="print"/>
          <a:srcRect l="15529" t="81512" r="63267" b="7300"/>
          <a:stretch>
            <a:fillRect/>
          </a:stretch>
        </p:blipFill>
        <p:spPr bwMode="auto">
          <a:xfrm>
            <a:off x="5148064" y="1268760"/>
            <a:ext cx="3600400" cy="281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36912"/>
            <a:ext cx="382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Розмічання довільних кутів.</a:t>
            </a:r>
            <a:endParaRPr lang="ru-RU" sz="2400" dirty="0"/>
          </a:p>
        </p:txBody>
      </p:sp>
      <p:pic>
        <p:nvPicPr>
          <p:cNvPr id="4100" name="Picture 4" descr="http://image.slidesharecdn.com/tereshukbmzagorniivktaintrudovenavchannyadlyahlop-140228075838-phpapp02/95/slide-50-638.jpg?cb=1393596194"/>
          <p:cNvPicPr>
            <a:picLocks noChangeAspect="1" noChangeArrowheads="1"/>
          </p:cNvPicPr>
          <p:nvPr/>
        </p:nvPicPr>
        <p:blipFill>
          <a:blip r:embed="rId4" cstate="print"/>
          <a:srcRect l="11058" t="23660" r="59318" b="61955"/>
          <a:stretch>
            <a:fillRect/>
          </a:stretch>
        </p:blipFill>
        <p:spPr bwMode="auto">
          <a:xfrm>
            <a:off x="467544" y="3429000"/>
            <a:ext cx="4320480" cy="311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liubavyshka.ru/_ph/217/2/8436014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20072" y="3839203"/>
            <a:ext cx="2520280" cy="301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2944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6.Циркуль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61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/>
              <a:t>Циркуль – дві металеві ніжки, </a:t>
            </a:r>
            <a:r>
              <a:rPr lang="uk-UA" sz="2400" dirty="0" smtClean="0"/>
              <a:t>рухомо</a:t>
            </a:r>
            <a:r>
              <a:rPr lang="uk-UA" sz="2400" dirty="0" smtClean="0"/>
              <a:t> з</a:t>
            </a:r>
            <a:r>
              <a:rPr lang="en-US" sz="2400" dirty="0" smtClean="0"/>
              <a:t>’</a:t>
            </a:r>
            <a:r>
              <a:rPr lang="uk-UA" sz="2400" dirty="0" smtClean="0"/>
              <a:t>єднані</a:t>
            </a:r>
            <a:r>
              <a:rPr lang="uk-UA" sz="2400" dirty="0" smtClean="0"/>
              <a:t> між собою на одному кінці.</a:t>
            </a:r>
            <a:endParaRPr lang="ru-RU" sz="2400" dirty="0"/>
          </a:p>
        </p:txBody>
      </p:sp>
      <p:pic>
        <p:nvPicPr>
          <p:cNvPr id="3074" name="Picture 2" descr="http://www.megacad.ch/images/uirke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088232" cy="36635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Призначення: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6490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Викреслювання кіл, дуг, відкладання розмірів.</a:t>
            </a:r>
            <a:endParaRPr lang="ru-RU" sz="2400" dirty="0"/>
          </a:p>
        </p:txBody>
      </p:sp>
      <p:pic>
        <p:nvPicPr>
          <p:cNvPr id="3078" name="Picture 6" descr="http://image.slidesharecdn.com/tereshukbmzagorniivktaintrudovenavchannyadlyahlop-140228075838-phpapp02/95/slide-50-638.jpg?cb=1393596194"/>
          <p:cNvPicPr>
            <a:picLocks noChangeAspect="1" noChangeArrowheads="1"/>
          </p:cNvPicPr>
          <p:nvPr/>
        </p:nvPicPr>
        <p:blipFill>
          <a:blip r:embed="rId4" cstate="print"/>
          <a:srcRect l="40288" t="19665" r="39215" b="61155"/>
          <a:stretch>
            <a:fillRect/>
          </a:stretch>
        </p:blipFill>
        <p:spPr bwMode="auto">
          <a:xfrm>
            <a:off x="2195736" y="3183326"/>
            <a:ext cx="2448272" cy="345638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338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</dc:creator>
  <cp:lastModifiedBy>ук</cp:lastModifiedBy>
  <cp:revision>26</cp:revision>
  <dcterms:created xsi:type="dcterms:W3CDTF">2014-04-21T14:53:10Z</dcterms:created>
  <dcterms:modified xsi:type="dcterms:W3CDTF">2014-04-21T19:09:27Z</dcterms:modified>
</cp:coreProperties>
</file>