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776289"/>
            <a:ext cx="8495952" cy="1356568"/>
          </a:xfrm>
        </p:spPr>
        <p:txBody>
          <a:bodyPr>
            <a:noAutofit/>
          </a:bodyPr>
          <a:lstStyle/>
          <a:p>
            <a:r>
              <a:rPr lang="ru-RU" sz="80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Рафаель</a:t>
            </a:r>
            <a:r>
              <a:rPr lang="ru-RU" sz="8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80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Санті</a:t>
            </a:r>
            <a:endParaRPr lang="ru-RU" sz="80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276872"/>
            <a:ext cx="6839768" cy="6746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Підготувала 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Захарченко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Любов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5405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5422"/>
            <a:ext cx="4464496" cy="6672578"/>
          </a:xfrm>
        </p:spPr>
        <p:txBody>
          <a:bodyPr>
            <a:normAutofit fontScale="92500"/>
          </a:bodyPr>
          <a:lstStyle/>
          <a:p>
            <a:r>
              <a:rPr lang="vi-VN" dirty="0"/>
              <a:t>Рафае́ль Са́нті </a:t>
            </a:r>
            <a:r>
              <a:rPr lang="uk-UA" dirty="0" smtClean="0"/>
              <a:t>народився</a:t>
            </a:r>
            <a:r>
              <a:rPr lang="en-US" dirty="0" smtClean="0"/>
              <a:t> </a:t>
            </a:r>
            <a:r>
              <a:rPr lang="vi-VN" dirty="0"/>
              <a:t>березень чи квітень 1483, Урбіно — </a:t>
            </a:r>
            <a:r>
              <a:rPr lang="uk-UA" dirty="0" smtClean="0"/>
              <a:t>помер</a:t>
            </a:r>
            <a:r>
              <a:rPr lang="vi-VN" dirty="0" smtClean="0"/>
              <a:t> </a:t>
            </a:r>
            <a:r>
              <a:rPr lang="vi-VN" dirty="0"/>
              <a:t>6 квітня 1520, Рим) — італійський живописець, графік, скульптор і архітектор епохи Відродження. Втілив у своїх творах гуманістичні ідеали високого Відродження.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022" y="404664"/>
            <a:ext cx="4056112" cy="577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51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5955" y="260648"/>
            <a:ext cx="3635896" cy="112474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vi-VN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До́нна Вела́та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"/>
            <a:ext cx="5580112" cy="6857999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Близькість</a:t>
            </a:r>
            <a:r>
              <a:rPr lang="ru-RU" dirty="0"/>
              <a:t> портрета </a:t>
            </a:r>
            <a:r>
              <a:rPr lang="ru-RU" dirty="0" err="1"/>
              <a:t>Донни</a:t>
            </a:r>
            <a:r>
              <a:rPr lang="ru-RU" dirty="0"/>
              <a:t> </a:t>
            </a:r>
            <a:r>
              <a:rPr lang="ru-RU" dirty="0" err="1"/>
              <a:t>Велати</a:t>
            </a:r>
            <a:r>
              <a:rPr lang="ru-RU" dirty="0"/>
              <a:t> до «</a:t>
            </a:r>
            <a:r>
              <a:rPr lang="ru-RU" dirty="0" err="1"/>
              <a:t>Форнаріни</a:t>
            </a:r>
            <a:r>
              <a:rPr lang="ru-RU" dirty="0"/>
              <a:t>» дала </a:t>
            </a:r>
            <a:r>
              <a:rPr lang="ru-RU" dirty="0" err="1"/>
              <a:t>підстави</a:t>
            </a:r>
            <a:r>
              <a:rPr lang="ru-RU" dirty="0"/>
              <a:t> </a:t>
            </a:r>
            <a:r>
              <a:rPr lang="ru-RU" dirty="0" err="1"/>
              <a:t>дослідникам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одна й та ж модель </a:t>
            </a:r>
            <a:r>
              <a:rPr lang="ru-RU" dirty="0" smtClean="0"/>
              <a:t>художника, </a:t>
            </a:r>
            <a:r>
              <a:rPr lang="ru-RU" dirty="0"/>
              <a:t>Маргарита </a:t>
            </a:r>
            <a:r>
              <a:rPr lang="ru-RU" dirty="0" err="1"/>
              <a:t>Люті</a:t>
            </a:r>
            <a:r>
              <a:rPr lang="ru-RU" dirty="0"/>
              <a:t>. </a:t>
            </a:r>
            <a:r>
              <a:rPr lang="ru-RU" dirty="0" err="1" smtClean="0"/>
              <a:t>Схожі</a:t>
            </a:r>
            <a:r>
              <a:rPr lang="ru-RU" dirty="0" smtClean="0"/>
              <a:t> </a:t>
            </a:r>
            <a:r>
              <a:rPr lang="ru-RU" dirty="0" err="1" smtClean="0"/>
              <a:t>обличчя</a:t>
            </a:r>
            <a:r>
              <a:rPr lang="ru-RU" dirty="0" smtClean="0"/>
              <a:t> і </a:t>
            </a:r>
            <a:r>
              <a:rPr lang="ru-RU" dirty="0" err="1" smtClean="0"/>
              <a:t>навіть</a:t>
            </a:r>
            <a:r>
              <a:rPr lang="ru-RU" dirty="0" smtClean="0"/>
              <a:t> заколка в </a:t>
            </a:r>
            <a:r>
              <a:rPr lang="ru-RU" dirty="0" err="1" smtClean="0"/>
              <a:t>зачісці</a:t>
            </a:r>
            <a:r>
              <a:rPr lang="ru-RU" dirty="0" smtClean="0"/>
              <a:t> з </a:t>
            </a:r>
            <a:r>
              <a:rPr lang="ru-RU" dirty="0" err="1" smtClean="0"/>
              <a:t>перлинкою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Маргарита </a:t>
            </a:r>
            <a:r>
              <a:rPr lang="ru-RU" dirty="0" err="1" smtClean="0"/>
              <a:t>Люті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коханою</a:t>
            </a:r>
            <a:r>
              <a:rPr lang="ru-RU" dirty="0" smtClean="0"/>
              <a:t> </a:t>
            </a:r>
            <a:r>
              <a:rPr lang="ru-RU" dirty="0" err="1" smtClean="0"/>
              <a:t>Рафаеля</a:t>
            </a:r>
            <a:r>
              <a:rPr lang="ru-RU" dirty="0" smtClean="0"/>
              <a:t>, вона жила разом з ним в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домі</a:t>
            </a:r>
            <a:r>
              <a:rPr lang="ru-RU" dirty="0" smtClean="0"/>
              <a:t> до </a:t>
            </a:r>
            <a:r>
              <a:rPr lang="ru-RU" dirty="0" err="1" smtClean="0"/>
              <a:t>самої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смертіВважають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обличчя</a:t>
            </a:r>
            <a:r>
              <a:rPr lang="ru-RU" dirty="0" smtClean="0"/>
              <a:t> «</a:t>
            </a:r>
            <a:r>
              <a:rPr lang="ru-RU" dirty="0" err="1" smtClean="0"/>
              <a:t>Сикстинської</a:t>
            </a:r>
            <a:r>
              <a:rPr lang="ru-RU" dirty="0" smtClean="0"/>
              <a:t> </a:t>
            </a:r>
            <a:r>
              <a:rPr lang="ru-RU" dirty="0" err="1" smtClean="0"/>
              <a:t>Мадонни</a:t>
            </a:r>
            <a:r>
              <a:rPr lang="ru-RU" dirty="0" smtClean="0"/>
              <a:t>» </a:t>
            </a:r>
            <a:r>
              <a:rPr lang="ru-RU" dirty="0" err="1" smtClean="0"/>
              <a:t>намальоване</a:t>
            </a:r>
            <a:r>
              <a:rPr lang="ru-RU" dirty="0" smtClean="0"/>
              <a:t> з </a:t>
            </a:r>
            <a:r>
              <a:rPr lang="ru-RU" dirty="0" err="1" smtClean="0"/>
              <a:t>обличчя</a:t>
            </a:r>
            <a:r>
              <a:rPr lang="ru-RU" dirty="0" smtClean="0"/>
              <a:t> </a:t>
            </a:r>
            <a:r>
              <a:rPr lang="ru-RU" dirty="0" err="1" smtClean="0"/>
              <a:t>Форнаріни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Донни</a:t>
            </a:r>
            <a:r>
              <a:rPr lang="ru-RU" dirty="0" smtClean="0"/>
              <a:t> </a:t>
            </a:r>
            <a:r>
              <a:rPr lang="ru-RU" dirty="0" err="1" smtClean="0"/>
              <a:t>Велати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На </a:t>
            </a:r>
            <a:r>
              <a:rPr lang="ru-RU" dirty="0" err="1"/>
              <a:t>портреті</a:t>
            </a:r>
            <a:r>
              <a:rPr lang="ru-RU" dirty="0"/>
              <a:t> молода </a:t>
            </a:r>
            <a:r>
              <a:rPr lang="ru-RU" dirty="0" err="1"/>
              <a:t>жінка</a:t>
            </a:r>
            <a:r>
              <a:rPr lang="ru-RU" dirty="0"/>
              <a:t> </a:t>
            </a:r>
            <a:r>
              <a:rPr lang="ru-RU" dirty="0" err="1"/>
              <a:t>спокійно</a:t>
            </a:r>
            <a:r>
              <a:rPr lang="ru-RU" dirty="0"/>
              <a:t> </a:t>
            </a:r>
            <a:r>
              <a:rPr lang="ru-RU" dirty="0" err="1"/>
              <a:t>сидить</a:t>
            </a:r>
            <a:r>
              <a:rPr lang="ru-RU" dirty="0"/>
              <a:t> в </a:t>
            </a:r>
            <a:r>
              <a:rPr lang="ru-RU" dirty="0" err="1"/>
              <a:t>кріслі</a:t>
            </a:r>
            <a:r>
              <a:rPr lang="ru-RU" dirty="0"/>
              <a:t>.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багате</a:t>
            </a:r>
            <a:r>
              <a:rPr lang="ru-RU" dirty="0"/>
              <a:t> і </a:t>
            </a:r>
            <a:r>
              <a:rPr lang="ru-RU" dirty="0" err="1"/>
              <a:t>модне</a:t>
            </a:r>
            <a:r>
              <a:rPr lang="ru-RU" dirty="0"/>
              <a:t> </a:t>
            </a:r>
            <a:r>
              <a:rPr lang="ru-RU" dirty="0" err="1"/>
              <a:t>вбрання</a:t>
            </a:r>
            <a:r>
              <a:rPr lang="ru-RU" dirty="0"/>
              <a:t> не </a:t>
            </a:r>
            <a:r>
              <a:rPr lang="ru-RU" dirty="0" err="1"/>
              <a:t>впадає</a:t>
            </a:r>
            <a:r>
              <a:rPr lang="ru-RU" dirty="0"/>
              <a:t> у око перед </a:t>
            </a:r>
            <a:r>
              <a:rPr lang="ru-RU" dirty="0" err="1"/>
              <a:t>спокійною</a:t>
            </a:r>
            <a:r>
              <a:rPr lang="ru-RU" dirty="0"/>
              <a:t> красою </a:t>
            </a:r>
            <a:r>
              <a:rPr lang="ru-RU" dirty="0" err="1"/>
              <a:t>жінки</a:t>
            </a:r>
            <a:r>
              <a:rPr lang="ru-RU" dirty="0"/>
              <a:t>, яка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сприймає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 ясно і з </a:t>
            </a:r>
            <a:r>
              <a:rPr lang="ru-RU" dirty="0" err="1"/>
              <a:t>довірою</a:t>
            </a:r>
            <a:r>
              <a:rPr lang="ru-RU" dirty="0"/>
              <a:t>. </a:t>
            </a:r>
            <a:r>
              <a:rPr lang="ru-RU" dirty="0" err="1"/>
              <a:t>Дивує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 </a:t>
            </a:r>
            <a:r>
              <a:rPr lang="ru-RU" dirty="0" err="1"/>
              <a:t>людської</a:t>
            </a:r>
            <a:r>
              <a:rPr lang="ru-RU" dirty="0"/>
              <a:t> </a:t>
            </a:r>
            <a:r>
              <a:rPr lang="ru-RU" dirty="0" err="1"/>
              <a:t>гідності</a:t>
            </a:r>
            <a:r>
              <a:rPr lang="ru-RU" dirty="0"/>
              <a:t>,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пихи</a:t>
            </a:r>
            <a:r>
              <a:rPr lang="ru-RU" dirty="0"/>
              <a:t>, </a:t>
            </a:r>
            <a:r>
              <a:rPr lang="ru-RU" dirty="0" err="1"/>
              <a:t>вихвалянь</a:t>
            </a:r>
            <a:r>
              <a:rPr lang="ru-RU" dirty="0"/>
              <a:t> </a:t>
            </a:r>
            <a:r>
              <a:rPr lang="ru-RU" dirty="0" err="1"/>
              <a:t>досягненим</a:t>
            </a:r>
            <a:r>
              <a:rPr lang="ru-RU" dirty="0"/>
              <a:t> станом. </a:t>
            </a:r>
            <a:r>
              <a:rPr lang="ru-RU" dirty="0" err="1"/>
              <a:t>Форнаріна</a:t>
            </a:r>
            <a:r>
              <a:rPr lang="ru-RU" dirty="0"/>
              <a:t> </a:t>
            </a:r>
            <a:r>
              <a:rPr lang="ru-RU" dirty="0" err="1"/>
              <a:t>зображена</a:t>
            </a:r>
            <a:r>
              <a:rPr lang="ru-RU" dirty="0"/>
              <a:t> в короткий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успіху</a:t>
            </a:r>
            <a:r>
              <a:rPr lang="ru-RU" dirty="0"/>
              <a:t> і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нічого</a:t>
            </a:r>
            <a:r>
              <a:rPr lang="ru-RU" dirty="0"/>
              <a:t> не </a:t>
            </a:r>
            <a:r>
              <a:rPr lang="ru-RU" dirty="0" err="1"/>
              <a:t>бентежить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Відносини</a:t>
            </a:r>
            <a:r>
              <a:rPr lang="ru-RU" dirty="0"/>
              <a:t> з </a:t>
            </a:r>
            <a:r>
              <a:rPr lang="ru-RU" dirty="0" err="1"/>
              <a:t>Рафаелєм</a:t>
            </a:r>
            <a:r>
              <a:rPr lang="ru-RU" dirty="0"/>
              <a:t> </a:t>
            </a:r>
            <a:r>
              <a:rPr lang="ru-RU" dirty="0" err="1"/>
              <a:t>тривали</a:t>
            </a:r>
            <a:r>
              <a:rPr lang="ru-RU" dirty="0"/>
              <a:t> </a:t>
            </a:r>
            <a:r>
              <a:rPr lang="ru-RU" dirty="0" err="1"/>
              <a:t>шість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утаємничений</a:t>
            </a:r>
            <a:r>
              <a:rPr lang="ru-RU" dirty="0"/>
              <a:t> художник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утаємниченим</a:t>
            </a:r>
            <a:r>
              <a:rPr lang="ru-RU" dirty="0"/>
              <a:t> і в </a:t>
            </a:r>
            <a:r>
              <a:rPr lang="ru-RU" dirty="0" err="1"/>
              <a:t>особистому</a:t>
            </a:r>
            <a:r>
              <a:rPr lang="ru-RU" dirty="0"/>
              <a:t> </a:t>
            </a:r>
            <a:r>
              <a:rPr lang="ru-RU" dirty="0" err="1"/>
              <a:t>житті</a:t>
            </a:r>
            <a:r>
              <a:rPr lang="ru-RU" dirty="0"/>
              <a:t>. За легендою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узяв</a:t>
            </a:r>
            <a:r>
              <a:rPr lang="ru-RU" dirty="0"/>
              <a:t> </a:t>
            </a:r>
            <a:r>
              <a:rPr lang="ru-RU" dirty="0" err="1"/>
              <a:t>шлюб</a:t>
            </a:r>
            <a:r>
              <a:rPr lang="ru-RU" dirty="0"/>
              <a:t> з </a:t>
            </a:r>
            <a:r>
              <a:rPr lang="ru-RU" dirty="0" err="1"/>
              <a:t>Форнаріною</a:t>
            </a:r>
            <a:r>
              <a:rPr lang="ru-RU" dirty="0"/>
              <a:t>, про </a:t>
            </a:r>
            <a:r>
              <a:rPr lang="ru-RU" dirty="0" err="1"/>
              <a:t>який</a:t>
            </a:r>
            <a:r>
              <a:rPr lang="ru-RU" dirty="0"/>
              <a:t> мало </a:t>
            </a:r>
            <a:r>
              <a:rPr lang="ru-RU" dirty="0" err="1"/>
              <a:t>хто</a:t>
            </a:r>
            <a:r>
              <a:rPr lang="ru-RU" dirty="0"/>
              <a:t> знав при </a:t>
            </a:r>
            <a:r>
              <a:rPr lang="ru-RU" dirty="0" err="1"/>
              <a:t>житті</a:t>
            </a:r>
            <a:r>
              <a:rPr lang="ru-RU" dirty="0"/>
              <a:t> і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ніхто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передчасної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105" y="1700808"/>
            <a:ext cx="3515310" cy="4525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957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67494"/>
            <a:ext cx="4032448" cy="128929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Сикстинська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Мадонна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038" y="188640"/>
            <a:ext cx="4716016" cy="6525344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Величезне</a:t>
            </a:r>
            <a:r>
              <a:rPr lang="ru-RU" dirty="0"/>
              <a:t> за </a:t>
            </a:r>
            <a:r>
              <a:rPr lang="ru-RU" dirty="0" err="1"/>
              <a:t>розмірами</a:t>
            </a:r>
            <a:r>
              <a:rPr lang="ru-RU" dirty="0"/>
              <a:t> (256 x 196 см) полотно </a:t>
            </a:r>
            <a:r>
              <a:rPr lang="ru-RU" dirty="0" err="1"/>
              <a:t>було</a:t>
            </a:r>
            <a:r>
              <a:rPr lang="ru-RU" dirty="0"/>
              <a:t> створено </a:t>
            </a:r>
            <a:r>
              <a:rPr lang="ru-RU" dirty="0" err="1"/>
              <a:t>Рафаелем</a:t>
            </a:r>
            <a:r>
              <a:rPr lang="ru-RU" dirty="0"/>
              <a:t> для </a:t>
            </a:r>
            <a:r>
              <a:rPr lang="ru-RU" dirty="0" err="1"/>
              <a:t>вівтаря</a:t>
            </a:r>
            <a:r>
              <a:rPr lang="ru-RU" dirty="0"/>
              <a:t> церкви </a:t>
            </a:r>
            <a:r>
              <a:rPr lang="ru-RU" dirty="0" err="1"/>
              <a:t>монастиря</a:t>
            </a:r>
            <a:r>
              <a:rPr lang="ru-RU" dirty="0"/>
              <a:t> Святого </a:t>
            </a:r>
            <a:r>
              <a:rPr lang="ru-RU" dirty="0" err="1"/>
              <a:t>Сикста</a:t>
            </a:r>
            <a:r>
              <a:rPr lang="ru-RU" dirty="0"/>
              <a:t> в </a:t>
            </a:r>
            <a:r>
              <a:rPr lang="ru-RU" dirty="0" err="1"/>
              <a:t>П'яченці</a:t>
            </a:r>
            <a:r>
              <a:rPr lang="ru-RU" dirty="0"/>
              <a:t> на </a:t>
            </a:r>
            <a:r>
              <a:rPr lang="ru-RU" dirty="0" err="1"/>
              <a:t>замовлення</a:t>
            </a:r>
            <a:r>
              <a:rPr lang="ru-RU" dirty="0"/>
              <a:t> </a:t>
            </a:r>
            <a:r>
              <a:rPr lang="ru-RU" dirty="0" err="1"/>
              <a:t>папи</a:t>
            </a:r>
            <a:r>
              <a:rPr lang="ru-RU" dirty="0"/>
              <a:t> </a:t>
            </a:r>
            <a:r>
              <a:rPr lang="ru-RU" dirty="0" err="1"/>
              <a:t>Юлія</a:t>
            </a:r>
            <a:r>
              <a:rPr lang="ru-RU" dirty="0"/>
              <a:t> II.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гіпотеза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картина </a:t>
            </a:r>
            <a:r>
              <a:rPr lang="ru-RU" dirty="0" err="1"/>
              <a:t>була</a:t>
            </a:r>
            <a:r>
              <a:rPr lang="ru-RU" dirty="0"/>
              <a:t> написана в 1512–1513 роках на честь перемоги над французами,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вторглися</a:t>
            </a:r>
            <a:r>
              <a:rPr lang="ru-RU" dirty="0"/>
              <a:t> в </a:t>
            </a:r>
            <a:r>
              <a:rPr lang="ru-RU" dirty="0" err="1"/>
              <a:t>Ломбардію</a:t>
            </a:r>
            <a:r>
              <a:rPr lang="ru-RU" dirty="0"/>
              <a:t> в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Італійських</a:t>
            </a:r>
            <a:r>
              <a:rPr lang="ru-RU" dirty="0"/>
              <a:t> </a:t>
            </a:r>
            <a:r>
              <a:rPr lang="ru-RU" dirty="0" err="1"/>
              <a:t>воєн</a:t>
            </a:r>
            <a:r>
              <a:rPr lang="ru-RU" dirty="0"/>
              <a:t>, і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включення</a:t>
            </a:r>
            <a:r>
              <a:rPr lang="ru-RU" dirty="0"/>
              <a:t> </a:t>
            </a:r>
            <a:r>
              <a:rPr lang="ru-RU" dirty="0" err="1"/>
              <a:t>П'яченци</a:t>
            </a:r>
            <a:r>
              <a:rPr lang="ru-RU" dirty="0"/>
              <a:t> до складу </a:t>
            </a:r>
            <a:r>
              <a:rPr lang="ru-RU" dirty="0" err="1"/>
              <a:t>Папської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.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16832"/>
            <a:ext cx="3391821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844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435280" cy="5978136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Що</a:t>
            </a:r>
            <a:r>
              <a:rPr lang="ru-RU" dirty="0"/>
              <a:t> вельми </a:t>
            </a:r>
            <a:r>
              <a:rPr lang="ru-RU" dirty="0" err="1"/>
              <a:t>незвично</a:t>
            </a:r>
            <a:r>
              <a:rPr lang="ru-RU" dirty="0"/>
              <a:t> для початку XVI </a:t>
            </a:r>
            <a:r>
              <a:rPr lang="ru-RU" dirty="0" err="1"/>
              <a:t>століття</a:t>
            </a:r>
            <a:r>
              <a:rPr lang="ru-RU" dirty="0"/>
              <a:t>, </a:t>
            </a:r>
            <a:r>
              <a:rPr lang="ru-RU" dirty="0" err="1"/>
              <a:t>матеріалом</a:t>
            </a:r>
            <a:r>
              <a:rPr lang="ru-RU" dirty="0"/>
              <a:t> служила не </a:t>
            </a:r>
            <a:r>
              <a:rPr lang="ru-RU" dirty="0" err="1"/>
              <a:t>дошка</a:t>
            </a:r>
            <a:r>
              <a:rPr lang="ru-RU" dirty="0"/>
              <a:t>, а полотно.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свідчити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полотно </a:t>
            </a:r>
            <a:r>
              <a:rPr lang="ru-RU" dirty="0" err="1"/>
              <a:t>планувалося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як </a:t>
            </a:r>
            <a:r>
              <a:rPr lang="ru-RU" dirty="0" err="1" smtClean="0"/>
              <a:t>хоругва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У XVIII </a:t>
            </a:r>
            <a:r>
              <a:rPr lang="ru-RU" dirty="0" err="1"/>
              <a:t>столітті</a:t>
            </a:r>
            <a:r>
              <a:rPr lang="ru-RU" dirty="0"/>
              <a:t> </a:t>
            </a:r>
            <a:r>
              <a:rPr lang="ru-RU" dirty="0" err="1"/>
              <a:t>поширилася</a:t>
            </a:r>
            <a:r>
              <a:rPr lang="ru-RU" dirty="0"/>
              <a:t> легенда (не </a:t>
            </a:r>
            <a:r>
              <a:rPr lang="ru-RU" dirty="0" err="1"/>
              <a:t>підтверджена</a:t>
            </a:r>
            <a:r>
              <a:rPr lang="ru-RU" dirty="0"/>
              <a:t> </a:t>
            </a:r>
            <a:r>
              <a:rPr lang="ru-RU" dirty="0" err="1"/>
              <a:t>історичними</a:t>
            </a:r>
            <a:r>
              <a:rPr lang="ru-RU" dirty="0"/>
              <a:t> документами),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Юлій</a:t>
            </a:r>
            <a:r>
              <a:rPr lang="ru-RU" dirty="0"/>
              <a:t> II </a:t>
            </a:r>
            <a:r>
              <a:rPr lang="ru-RU" dirty="0" err="1"/>
              <a:t>замовив</a:t>
            </a:r>
            <a:r>
              <a:rPr lang="ru-RU" dirty="0"/>
              <a:t> полотно </a:t>
            </a:r>
            <a:r>
              <a:rPr lang="ru-RU" dirty="0" err="1"/>
              <a:t>Рафаелю</a:t>
            </a:r>
            <a:r>
              <a:rPr lang="ru-RU" dirty="0"/>
              <a:t> для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гробниці</a:t>
            </a:r>
            <a:r>
              <a:rPr lang="ru-RU" dirty="0"/>
              <a:t>, і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моделлю</a:t>
            </a:r>
            <a:r>
              <a:rPr lang="ru-RU" dirty="0"/>
              <a:t> для </a:t>
            </a:r>
            <a:r>
              <a:rPr lang="ru-RU" dirty="0" err="1"/>
              <a:t>Мадонни</a:t>
            </a:r>
            <a:r>
              <a:rPr lang="ru-RU" dirty="0"/>
              <a:t> послужила </a:t>
            </a:r>
            <a:r>
              <a:rPr lang="ru-RU" dirty="0" err="1"/>
              <a:t>кохана</a:t>
            </a:r>
            <a:r>
              <a:rPr lang="ru-RU" dirty="0"/>
              <a:t> </a:t>
            </a:r>
            <a:r>
              <a:rPr lang="ru-RU" dirty="0" err="1"/>
              <a:t>Рафаеля</a:t>
            </a:r>
            <a:r>
              <a:rPr lang="ru-RU" dirty="0"/>
              <a:t> </a:t>
            </a:r>
            <a:r>
              <a:rPr lang="ru-RU" dirty="0" err="1"/>
              <a:t>Форнаріна</a:t>
            </a:r>
            <a:r>
              <a:rPr lang="ru-RU" dirty="0"/>
              <a:t>, для </a:t>
            </a:r>
            <a:r>
              <a:rPr lang="ru-RU" dirty="0" err="1"/>
              <a:t>Сікста</a:t>
            </a:r>
            <a:r>
              <a:rPr lang="ru-RU" dirty="0"/>
              <a:t> — сам папа </a:t>
            </a:r>
            <a:r>
              <a:rPr lang="ru-RU" dirty="0" err="1"/>
              <a:t>Юлій</a:t>
            </a:r>
            <a:r>
              <a:rPr lang="ru-RU" dirty="0"/>
              <a:t> (</a:t>
            </a:r>
            <a:r>
              <a:rPr lang="ru-RU" dirty="0" err="1"/>
              <a:t>племінник</a:t>
            </a:r>
            <a:r>
              <a:rPr lang="ru-RU" dirty="0"/>
              <a:t> </a:t>
            </a:r>
            <a:r>
              <a:rPr lang="ru-RU" dirty="0" err="1"/>
              <a:t>Сікста</a:t>
            </a:r>
            <a:r>
              <a:rPr lang="ru-RU" dirty="0"/>
              <a:t> IV), а для </a:t>
            </a:r>
            <a:r>
              <a:rPr lang="ru-RU" dirty="0" err="1"/>
              <a:t>святої</a:t>
            </a:r>
            <a:r>
              <a:rPr lang="ru-RU" dirty="0"/>
              <a:t> </a:t>
            </a:r>
            <a:r>
              <a:rPr lang="ru-RU" dirty="0" err="1"/>
              <a:t>Варвари</a:t>
            </a:r>
            <a:r>
              <a:rPr lang="ru-RU" dirty="0"/>
              <a:t> —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племінниця</a:t>
            </a:r>
            <a:r>
              <a:rPr lang="ru-RU" dirty="0"/>
              <a:t> </a:t>
            </a:r>
            <a:r>
              <a:rPr lang="ru-RU" dirty="0" err="1"/>
              <a:t>Джулія</a:t>
            </a:r>
            <a:r>
              <a:rPr lang="ru-RU" dirty="0"/>
              <a:t> </a:t>
            </a:r>
            <a:r>
              <a:rPr lang="ru-RU" dirty="0" err="1"/>
              <a:t>Орсіні</a:t>
            </a:r>
            <a:r>
              <a:rPr lang="ru-RU" dirty="0"/>
              <a:t>. </a:t>
            </a:r>
            <a:r>
              <a:rPr lang="ru-RU" dirty="0" err="1"/>
              <a:t>Прихильники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полотно </a:t>
            </a:r>
            <a:r>
              <a:rPr lang="ru-RU" dirty="0" err="1"/>
              <a:t>створювалося</a:t>
            </a:r>
            <a:r>
              <a:rPr lang="ru-RU" dirty="0"/>
              <a:t> для </a:t>
            </a:r>
            <a:r>
              <a:rPr lang="ru-RU" dirty="0" err="1"/>
              <a:t>папської</a:t>
            </a:r>
            <a:r>
              <a:rPr lang="ru-RU" dirty="0"/>
              <a:t> </a:t>
            </a:r>
            <a:r>
              <a:rPr lang="ru-RU" dirty="0" err="1"/>
              <a:t>гробниці</a:t>
            </a:r>
            <a:r>
              <a:rPr lang="ru-RU" dirty="0"/>
              <a:t>, </a:t>
            </a:r>
            <a:r>
              <a:rPr lang="ru-RU" dirty="0" err="1"/>
              <a:t>підкреслюють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жолуді</a:t>
            </a:r>
            <a:r>
              <a:rPr lang="ru-RU" dirty="0"/>
              <a:t> на </a:t>
            </a:r>
            <a:r>
              <a:rPr lang="ru-RU" dirty="0" err="1"/>
              <a:t>ризі</a:t>
            </a:r>
            <a:r>
              <a:rPr lang="ru-RU" dirty="0"/>
              <a:t> </a:t>
            </a:r>
            <a:r>
              <a:rPr lang="ru-RU" dirty="0" err="1"/>
              <a:t>Сікста</a:t>
            </a:r>
            <a:r>
              <a:rPr lang="ru-RU" dirty="0"/>
              <a:t> явно </a:t>
            </a:r>
            <a:r>
              <a:rPr lang="ru-RU" dirty="0" err="1"/>
              <a:t>відсилають</a:t>
            </a:r>
            <a:r>
              <a:rPr lang="ru-RU" dirty="0"/>
              <a:t> до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пап з роду </a:t>
            </a:r>
            <a:r>
              <a:rPr lang="ru-RU" dirty="0" err="1"/>
              <a:t>делла</a:t>
            </a:r>
            <a:r>
              <a:rPr lang="ru-RU" dirty="0"/>
              <a:t> </a:t>
            </a:r>
            <a:r>
              <a:rPr lang="ru-RU" dirty="0" err="1"/>
              <a:t>Ровере</a:t>
            </a:r>
            <a:r>
              <a:rPr lang="ru-RU" dirty="0"/>
              <a:t> (</a:t>
            </a:r>
            <a:r>
              <a:rPr lang="ru-RU" dirty="0" err="1"/>
              <a:t>rovere</a:t>
            </a:r>
            <a:r>
              <a:rPr lang="ru-RU" dirty="0"/>
              <a:t> </a:t>
            </a:r>
            <a:r>
              <a:rPr lang="ru-RU" dirty="0" err="1"/>
              <a:t>перекладається</a:t>
            </a:r>
            <a:r>
              <a:rPr lang="ru-RU" dirty="0"/>
              <a:t> як «дуб»).</a:t>
            </a:r>
          </a:p>
          <a:p>
            <a:endParaRPr lang="ru-RU" dirty="0"/>
          </a:p>
          <a:p>
            <a:r>
              <a:rPr lang="ru-RU" dirty="0"/>
              <a:t>У той же час на </a:t>
            </a:r>
            <a:r>
              <a:rPr lang="ru-RU" dirty="0" err="1"/>
              <a:t>створення</a:t>
            </a:r>
            <a:r>
              <a:rPr lang="ru-RU" dirty="0"/>
              <a:t> образу </a:t>
            </a:r>
            <a:r>
              <a:rPr lang="ru-RU" dirty="0" err="1"/>
              <a:t>саме</a:t>
            </a:r>
            <a:r>
              <a:rPr lang="ru-RU" dirty="0"/>
              <a:t> для церкви у </a:t>
            </a:r>
            <a:r>
              <a:rPr lang="ru-RU" dirty="0" err="1"/>
              <a:t>П'яченці</a:t>
            </a:r>
            <a:r>
              <a:rPr lang="ru-RU" dirty="0"/>
              <a:t> </a:t>
            </a:r>
            <a:r>
              <a:rPr lang="ru-RU" dirty="0" err="1"/>
              <a:t>вказує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покровителями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вважалися</a:t>
            </a:r>
            <a:r>
              <a:rPr lang="ru-RU" dirty="0"/>
              <a:t> </a:t>
            </a:r>
            <a:r>
              <a:rPr lang="ru-RU" dirty="0" err="1"/>
              <a:t>свв</a:t>
            </a:r>
            <a:r>
              <a:rPr lang="ru-RU" dirty="0"/>
              <a:t>. </a:t>
            </a:r>
            <a:r>
              <a:rPr lang="ru-RU" dirty="0" err="1"/>
              <a:t>Сікст</a:t>
            </a:r>
            <a:r>
              <a:rPr lang="ru-RU" dirty="0"/>
              <a:t> і Варвара, </a:t>
            </a:r>
            <a:r>
              <a:rPr lang="ru-RU" dirty="0" err="1"/>
              <a:t>зображені</a:t>
            </a:r>
            <a:r>
              <a:rPr lang="ru-RU" dirty="0"/>
              <a:t> на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полотні</a:t>
            </a:r>
            <a:r>
              <a:rPr lang="ru-RU" dirty="0"/>
              <a:t>. Образ </a:t>
            </a:r>
            <a:r>
              <a:rPr lang="ru-RU" dirty="0" err="1"/>
              <a:t>вдало</a:t>
            </a:r>
            <a:r>
              <a:rPr lang="ru-RU" dirty="0"/>
              <a:t> </a:t>
            </a:r>
            <a:r>
              <a:rPr lang="ru-RU" dirty="0" err="1"/>
              <a:t>вписався</a:t>
            </a:r>
            <a:r>
              <a:rPr lang="ru-RU" dirty="0"/>
              <a:t> в </a:t>
            </a:r>
            <a:r>
              <a:rPr lang="ru-RU" dirty="0" err="1"/>
              <a:t>центральну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апсиди</a:t>
            </a:r>
            <a:r>
              <a:rPr lang="ru-RU" dirty="0"/>
              <a:t> церкви в </a:t>
            </a:r>
            <a:r>
              <a:rPr lang="ru-RU" dirty="0" err="1"/>
              <a:t>П'яченці</a:t>
            </a:r>
            <a:r>
              <a:rPr lang="ru-RU" dirty="0"/>
              <a:t>, де служив </a:t>
            </a:r>
            <a:r>
              <a:rPr lang="ru-RU" dirty="0" err="1"/>
              <a:t>своєрідною</a:t>
            </a:r>
            <a:r>
              <a:rPr lang="ru-RU" dirty="0"/>
              <a:t> </a:t>
            </a:r>
            <a:r>
              <a:rPr lang="ru-RU" dirty="0" err="1"/>
              <a:t>заміною</a:t>
            </a:r>
            <a:r>
              <a:rPr lang="ru-RU" dirty="0"/>
              <a:t> </a:t>
            </a:r>
            <a:r>
              <a:rPr lang="ru-RU" dirty="0" err="1"/>
              <a:t>відсутнього</a:t>
            </a:r>
            <a:r>
              <a:rPr lang="ru-RU" dirty="0"/>
              <a:t> </a:t>
            </a:r>
            <a:r>
              <a:rPr lang="ru-RU" dirty="0" err="1"/>
              <a:t>вікна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5342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114528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Опис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856984" cy="504056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На </a:t>
            </a:r>
            <a:r>
              <a:rPr lang="ru-RU" dirty="0" err="1"/>
              <a:t>картині</a:t>
            </a:r>
            <a:r>
              <a:rPr lang="ru-RU" dirty="0"/>
              <a:t> </a:t>
            </a:r>
            <a:r>
              <a:rPr lang="ru-RU" dirty="0" err="1"/>
              <a:t>зображені</a:t>
            </a:r>
            <a:r>
              <a:rPr lang="ru-RU" dirty="0"/>
              <a:t> Мадонна з </a:t>
            </a:r>
            <a:r>
              <a:rPr lang="ru-RU" dirty="0" err="1"/>
              <a:t>немовлям</a:t>
            </a:r>
            <a:r>
              <a:rPr lang="ru-RU" dirty="0"/>
              <a:t> в </a:t>
            </a:r>
            <a:r>
              <a:rPr lang="ru-RU" dirty="0" err="1"/>
              <a:t>оточенні</a:t>
            </a:r>
            <a:r>
              <a:rPr lang="ru-RU" dirty="0"/>
              <a:t> </a:t>
            </a:r>
            <a:r>
              <a:rPr lang="ru-RU" dirty="0" err="1"/>
              <a:t>папи</a:t>
            </a:r>
            <a:r>
              <a:rPr lang="ru-RU" dirty="0"/>
              <a:t> </a:t>
            </a:r>
            <a:r>
              <a:rPr lang="ru-RU" dirty="0" err="1"/>
              <a:t>Сикста</a:t>
            </a:r>
            <a:r>
              <a:rPr lang="ru-RU" dirty="0"/>
              <a:t> </a:t>
            </a:r>
            <a:r>
              <a:rPr lang="en-US" dirty="0"/>
              <a:t>II </a:t>
            </a:r>
            <a:r>
              <a:rPr lang="ru-RU" dirty="0"/>
              <a:t>і </a:t>
            </a:r>
            <a:r>
              <a:rPr lang="ru-RU" dirty="0" err="1"/>
              <a:t>Святої</a:t>
            </a:r>
            <a:r>
              <a:rPr lang="ru-RU" dirty="0"/>
              <a:t> </a:t>
            </a:r>
            <a:r>
              <a:rPr lang="ru-RU" dirty="0" err="1"/>
              <a:t>Варвари</a:t>
            </a:r>
            <a:r>
              <a:rPr lang="ru-RU" dirty="0"/>
              <a:t> по сторонах і з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ангелятами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дивилися</a:t>
            </a:r>
            <a:r>
              <a:rPr lang="ru-RU" dirty="0"/>
              <a:t> </a:t>
            </a:r>
            <a:r>
              <a:rPr lang="ru-RU" dirty="0" err="1"/>
              <a:t>знизу</a:t>
            </a:r>
            <a:r>
              <a:rPr lang="ru-RU" dirty="0"/>
              <a:t> </a:t>
            </a:r>
            <a:r>
              <a:rPr lang="ru-RU" dirty="0" err="1"/>
              <a:t>вгору</a:t>
            </a:r>
            <a:r>
              <a:rPr lang="ru-RU" dirty="0"/>
              <a:t> на </a:t>
            </a:r>
            <a:r>
              <a:rPr lang="ru-RU" dirty="0" err="1"/>
              <a:t>сходження</a:t>
            </a:r>
            <a:r>
              <a:rPr lang="ru-RU" dirty="0"/>
              <a:t> Бога. </a:t>
            </a:r>
            <a:r>
              <a:rPr lang="ru-RU" dirty="0" err="1"/>
              <a:t>Фігури</a:t>
            </a:r>
            <a:r>
              <a:rPr lang="ru-RU" dirty="0"/>
              <a:t> </a:t>
            </a:r>
            <a:r>
              <a:rPr lang="ru-RU" dirty="0" err="1"/>
              <a:t>утворюють</a:t>
            </a:r>
            <a:r>
              <a:rPr lang="ru-RU" dirty="0"/>
              <a:t> </a:t>
            </a:r>
            <a:r>
              <a:rPr lang="ru-RU" dirty="0" err="1"/>
              <a:t>трикутник</a:t>
            </a:r>
            <a:r>
              <a:rPr lang="ru-RU" dirty="0"/>
              <a:t>. </a:t>
            </a:r>
            <a:r>
              <a:rPr lang="ru-RU" dirty="0" err="1"/>
              <a:t>Розкрита</a:t>
            </a:r>
            <a:r>
              <a:rPr lang="ru-RU" dirty="0"/>
              <a:t> по сторонах </a:t>
            </a:r>
            <a:r>
              <a:rPr lang="ru-RU" dirty="0" err="1"/>
              <a:t>завіса</a:t>
            </a:r>
            <a:r>
              <a:rPr lang="ru-RU" dirty="0"/>
              <a:t> </a:t>
            </a:r>
            <a:r>
              <a:rPr lang="ru-RU" dirty="0" err="1"/>
              <a:t>зайвий</a:t>
            </a:r>
            <a:r>
              <a:rPr lang="ru-RU" dirty="0"/>
              <a:t> раз </a:t>
            </a:r>
            <a:r>
              <a:rPr lang="ru-RU" dirty="0" err="1"/>
              <a:t>підкреслює</a:t>
            </a:r>
            <a:r>
              <a:rPr lang="ru-RU" dirty="0"/>
              <a:t> </a:t>
            </a:r>
            <a:r>
              <a:rPr lang="ru-RU" dirty="0" err="1"/>
              <a:t>геометричну</a:t>
            </a:r>
            <a:r>
              <a:rPr lang="ru-RU" dirty="0"/>
              <a:t> </a:t>
            </a:r>
            <a:r>
              <a:rPr lang="ru-RU" dirty="0" err="1"/>
              <a:t>продуманість</a:t>
            </a:r>
            <a:r>
              <a:rPr lang="ru-RU" dirty="0"/>
              <a:t> </a:t>
            </a:r>
            <a:r>
              <a:rPr lang="ru-RU" dirty="0" err="1"/>
              <a:t>композиції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один з перших </a:t>
            </a:r>
            <a:r>
              <a:rPr lang="ru-RU" dirty="0" err="1"/>
              <a:t>творів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глядач</a:t>
            </a:r>
            <a:r>
              <a:rPr lang="ru-RU" dirty="0"/>
              <a:t> незримо </a:t>
            </a:r>
            <a:r>
              <a:rPr lang="ru-RU" dirty="0" err="1"/>
              <a:t>виявляється</a:t>
            </a:r>
            <a:r>
              <a:rPr lang="ru-RU" dirty="0"/>
              <a:t> </a:t>
            </a:r>
            <a:r>
              <a:rPr lang="ru-RU" dirty="0" err="1"/>
              <a:t>вписаний</a:t>
            </a:r>
            <a:r>
              <a:rPr lang="ru-RU" dirty="0"/>
              <a:t> в </a:t>
            </a:r>
            <a:r>
              <a:rPr lang="ru-RU" dirty="0" err="1"/>
              <a:t>композицію</a:t>
            </a:r>
            <a:r>
              <a:rPr lang="ru-RU" dirty="0"/>
              <a:t>: </a:t>
            </a:r>
            <a:r>
              <a:rPr lang="ru-RU" dirty="0" err="1"/>
              <a:t>здається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Мадонна </a:t>
            </a:r>
            <a:r>
              <a:rPr lang="ru-RU" dirty="0" err="1"/>
              <a:t>спускається</a:t>
            </a:r>
            <a:r>
              <a:rPr lang="ru-RU" dirty="0"/>
              <a:t> з небес прямо </a:t>
            </a:r>
            <a:r>
              <a:rPr lang="ru-RU" dirty="0" err="1"/>
              <a:t>назустріч</a:t>
            </a:r>
            <a:r>
              <a:rPr lang="ru-RU" dirty="0"/>
              <a:t> </a:t>
            </a:r>
            <a:r>
              <a:rPr lang="ru-RU" dirty="0" err="1"/>
              <a:t>глядачеві</a:t>
            </a:r>
            <a:r>
              <a:rPr lang="ru-RU" dirty="0"/>
              <a:t> і дивиться </a:t>
            </a:r>
            <a:r>
              <a:rPr lang="ru-RU" dirty="0" err="1"/>
              <a:t>йому</a:t>
            </a:r>
            <a:r>
              <a:rPr lang="ru-RU" dirty="0"/>
              <a:t> в </a:t>
            </a:r>
            <a:r>
              <a:rPr lang="ru-RU" dirty="0" err="1"/>
              <a:t>очі</a:t>
            </a:r>
            <a:r>
              <a:rPr lang="ru-RU" dirty="0"/>
              <a:t>. В </a:t>
            </a:r>
            <a:r>
              <a:rPr lang="ru-RU" dirty="0" err="1"/>
              <a:t>образі</a:t>
            </a:r>
            <a:r>
              <a:rPr lang="ru-RU" dirty="0"/>
              <a:t> </a:t>
            </a:r>
            <a:r>
              <a:rPr lang="ru-RU" dirty="0" err="1"/>
              <a:t>Марії</a:t>
            </a:r>
            <a:r>
              <a:rPr lang="ru-RU" dirty="0"/>
              <a:t> </a:t>
            </a:r>
            <a:r>
              <a:rPr lang="ru-RU" dirty="0" err="1"/>
              <a:t>гармонійно</a:t>
            </a:r>
            <a:r>
              <a:rPr lang="ru-RU" dirty="0"/>
              <a:t> </a:t>
            </a:r>
            <a:r>
              <a:rPr lang="ru-RU" dirty="0" err="1"/>
              <a:t>поєднані</a:t>
            </a:r>
            <a:r>
              <a:rPr lang="ru-RU" dirty="0"/>
              <a:t> захват </a:t>
            </a:r>
            <a:r>
              <a:rPr lang="ru-RU" dirty="0" err="1"/>
              <a:t>релігійного</a:t>
            </a:r>
            <a:r>
              <a:rPr lang="ru-RU" dirty="0"/>
              <a:t> </a:t>
            </a:r>
            <a:r>
              <a:rPr lang="ru-RU" dirty="0" err="1"/>
              <a:t>тріумфу</a:t>
            </a:r>
            <a:r>
              <a:rPr lang="ru-RU" dirty="0"/>
              <a:t> (художник </a:t>
            </a:r>
            <a:r>
              <a:rPr lang="ru-RU" dirty="0" err="1"/>
              <a:t>повертається</a:t>
            </a:r>
            <a:r>
              <a:rPr lang="ru-RU" dirty="0"/>
              <a:t> до </a:t>
            </a:r>
            <a:r>
              <a:rPr lang="ru-RU" dirty="0" err="1"/>
              <a:t>ієратичності</a:t>
            </a:r>
            <a:r>
              <a:rPr lang="ru-RU" dirty="0"/>
              <a:t> </a:t>
            </a:r>
            <a:r>
              <a:rPr lang="ru-RU" dirty="0" err="1"/>
              <a:t>композиції</a:t>
            </a:r>
            <a:r>
              <a:rPr lang="ru-RU" dirty="0"/>
              <a:t> </a:t>
            </a:r>
            <a:r>
              <a:rPr lang="ru-RU" dirty="0" err="1"/>
              <a:t>візантійської</a:t>
            </a:r>
            <a:r>
              <a:rPr lang="ru-RU" dirty="0"/>
              <a:t> </a:t>
            </a:r>
            <a:r>
              <a:rPr lang="ru-RU" dirty="0" err="1"/>
              <a:t>Одигітрії</a:t>
            </a:r>
            <a:r>
              <a:rPr lang="ru-RU" dirty="0"/>
              <a:t>) з такими </a:t>
            </a:r>
            <a:r>
              <a:rPr lang="ru-RU" dirty="0" err="1"/>
              <a:t>загальнолюдськими</a:t>
            </a:r>
            <a:r>
              <a:rPr lang="ru-RU" dirty="0"/>
              <a:t> </a:t>
            </a:r>
            <a:r>
              <a:rPr lang="ru-RU" dirty="0" err="1"/>
              <a:t>переживаннями</a:t>
            </a:r>
            <a:r>
              <a:rPr lang="ru-RU" dirty="0"/>
              <a:t>, як </a:t>
            </a:r>
            <a:r>
              <a:rPr lang="ru-RU" dirty="0" err="1"/>
              <a:t>глибока</a:t>
            </a:r>
            <a:r>
              <a:rPr lang="ru-RU" dirty="0"/>
              <a:t> </a:t>
            </a:r>
            <a:r>
              <a:rPr lang="ru-RU" dirty="0" err="1"/>
              <a:t>материнська</a:t>
            </a:r>
            <a:r>
              <a:rPr lang="ru-RU" dirty="0"/>
              <a:t> </a:t>
            </a:r>
            <a:r>
              <a:rPr lang="ru-RU" dirty="0" err="1"/>
              <a:t>ніжність</a:t>
            </a:r>
            <a:r>
              <a:rPr lang="ru-RU" dirty="0"/>
              <a:t> і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ноти</a:t>
            </a:r>
            <a:r>
              <a:rPr lang="ru-RU" dirty="0"/>
              <a:t> </a:t>
            </a:r>
            <a:r>
              <a:rPr lang="ru-RU" dirty="0" err="1"/>
              <a:t>тривоги</a:t>
            </a:r>
            <a:r>
              <a:rPr lang="ru-RU" dirty="0"/>
              <a:t> за долю </a:t>
            </a:r>
            <a:r>
              <a:rPr lang="ru-RU" dirty="0" err="1"/>
              <a:t>немовляти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4991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67494"/>
            <a:ext cx="3682752" cy="114528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Мадонна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щигликом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88640"/>
            <a:ext cx="4932040" cy="666936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Як художник, </a:t>
            </a:r>
            <a:r>
              <a:rPr lang="ru-RU" dirty="0" err="1"/>
              <a:t>Рафаель</a:t>
            </a:r>
            <a:r>
              <a:rPr lang="ru-RU" dirty="0"/>
              <a:t> </a:t>
            </a:r>
            <a:r>
              <a:rPr lang="ru-RU" dirty="0" err="1"/>
              <a:t>Санті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запозичив</a:t>
            </a:r>
            <a:r>
              <a:rPr lang="ru-RU" dirty="0"/>
              <a:t> з </a:t>
            </a:r>
            <a:r>
              <a:rPr lang="ru-RU" dirty="0" err="1"/>
              <a:t>творчих</a:t>
            </a:r>
            <a:r>
              <a:rPr lang="ru-RU" dirty="0"/>
              <a:t> </a:t>
            </a:r>
            <a:r>
              <a:rPr lang="ru-RU" dirty="0" err="1"/>
              <a:t>знахідок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вчителя</a:t>
            </a:r>
            <a:r>
              <a:rPr lang="ru-RU" dirty="0"/>
              <a:t> </a:t>
            </a:r>
            <a:r>
              <a:rPr lang="ru-RU" dirty="0" err="1"/>
              <a:t>П'єтро</a:t>
            </a:r>
            <a:r>
              <a:rPr lang="ru-RU" dirty="0"/>
              <a:t> </a:t>
            </a:r>
            <a:r>
              <a:rPr lang="ru-RU" dirty="0" err="1"/>
              <a:t>Перуджино</a:t>
            </a:r>
            <a:r>
              <a:rPr lang="ru-RU" dirty="0"/>
              <a:t>.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багажем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і </a:t>
            </a:r>
            <a:r>
              <a:rPr lang="ru-RU" dirty="0" err="1"/>
              <a:t>прибув</a:t>
            </a:r>
            <a:r>
              <a:rPr lang="ru-RU" dirty="0"/>
              <a:t> у </a:t>
            </a:r>
            <a:r>
              <a:rPr lang="ru-RU" dirty="0" err="1"/>
              <a:t>папський</a:t>
            </a:r>
            <a:r>
              <a:rPr lang="ru-RU" dirty="0"/>
              <a:t> Рим, </a:t>
            </a:r>
            <a:r>
              <a:rPr lang="ru-RU" dirty="0" err="1"/>
              <a:t>котрий</a:t>
            </a:r>
            <a:r>
              <a:rPr lang="ru-RU" dirty="0"/>
              <a:t> </a:t>
            </a:r>
            <a:r>
              <a:rPr lang="ru-RU" dirty="0" err="1"/>
              <a:t>наприкінці</a:t>
            </a:r>
            <a:r>
              <a:rPr lang="ru-RU" dirty="0"/>
              <a:t> 15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err="1"/>
              <a:t>перетворився</a:t>
            </a:r>
            <a:r>
              <a:rPr lang="ru-RU" dirty="0"/>
              <a:t> на </a:t>
            </a:r>
            <a:r>
              <a:rPr lang="ru-RU" dirty="0" err="1"/>
              <a:t>самий</a:t>
            </a:r>
            <a:r>
              <a:rPr lang="ru-RU" dirty="0"/>
              <a:t> </a:t>
            </a:r>
            <a:r>
              <a:rPr lang="ru-RU" dirty="0" err="1"/>
              <a:t>значний</a:t>
            </a:r>
            <a:r>
              <a:rPr lang="ru-RU" dirty="0"/>
              <a:t> </a:t>
            </a:r>
            <a:r>
              <a:rPr lang="ru-RU" dirty="0" err="1"/>
              <a:t>мистецький</a:t>
            </a:r>
            <a:r>
              <a:rPr lang="ru-RU" dirty="0"/>
              <a:t> центр </a:t>
            </a:r>
            <a:r>
              <a:rPr lang="ru-RU" dirty="0" err="1"/>
              <a:t>Високого</a:t>
            </a:r>
            <a:r>
              <a:rPr lang="ru-RU" dirty="0"/>
              <a:t> </a:t>
            </a:r>
            <a:r>
              <a:rPr lang="ru-RU" dirty="0" err="1"/>
              <a:t>Відродження</a:t>
            </a:r>
            <a:r>
              <a:rPr lang="ru-RU" dirty="0"/>
              <a:t> в </a:t>
            </a:r>
            <a:r>
              <a:rPr lang="ru-RU" dirty="0" err="1"/>
              <a:t>Італії</a:t>
            </a:r>
            <a:r>
              <a:rPr lang="ru-RU" dirty="0"/>
              <a:t>. Цикл картин, </a:t>
            </a:r>
            <a:r>
              <a:rPr lang="ru-RU" dirty="0" err="1"/>
              <a:t>присвячений</a:t>
            </a:r>
            <a:r>
              <a:rPr lang="ru-RU" dirty="0"/>
              <a:t> </a:t>
            </a:r>
            <a:r>
              <a:rPr lang="ru-RU" dirty="0" err="1"/>
              <a:t>мадонні</a:t>
            </a:r>
            <a:r>
              <a:rPr lang="ru-RU" dirty="0"/>
              <a:t>, стане одним з </a:t>
            </a:r>
            <a:r>
              <a:rPr lang="ru-RU" dirty="0" err="1"/>
              <a:t>найкращих</a:t>
            </a:r>
            <a:r>
              <a:rPr lang="ru-RU" dirty="0"/>
              <a:t> в </a:t>
            </a:r>
            <a:r>
              <a:rPr lang="ru-RU" dirty="0" err="1"/>
              <a:t>мистецькому</a:t>
            </a:r>
            <a:r>
              <a:rPr lang="ru-RU" dirty="0"/>
              <a:t> </a:t>
            </a:r>
            <a:r>
              <a:rPr lang="ru-RU" dirty="0" err="1"/>
              <a:t>доробку</a:t>
            </a:r>
            <a:r>
              <a:rPr lang="ru-RU" dirty="0"/>
              <a:t> художника. </a:t>
            </a:r>
            <a:r>
              <a:rPr lang="ru-RU" dirty="0" err="1"/>
              <a:t>Створюючі</a:t>
            </a:r>
            <a:r>
              <a:rPr lang="ru-RU" dirty="0"/>
              <a:t> цикл, художник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робив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і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варіанти</a:t>
            </a:r>
            <a:r>
              <a:rPr lang="ru-RU" dirty="0"/>
              <a:t>, </a:t>
            </a:r>
            <a:r>
              <a:rPr lang="ru-RU" dirty="0" err="1"/>
              <a:t>старанно</a:t>
            </a:r>
            <a:r>
              <a:rPr lang="ru-RU" dirty="0"/>
              <a:t> </a:t>
            </a:r>
            <a:r>
              <a:rPr lang="ru-RU" dirty="0" err="1"/>
              <a:t>вивчаючи</a:t>
            </a:r>
            <a:r>
              <a:rPr lang="ru-RU" dirty="0"/>
              <a:t> натуру і не </a:t>
            </a:r>
            <a:r>
              <a:rPr lang="ru-RU" dirty="0" err="1"/>
              <a:t>повторюючись</a:t>
            </a:r>
            <a:r>
              <a:rPr lang="ru-RU" dirty="0"/>
              <a:t>, але не </a:t>
            </a:r>
            <a:r>
              <a:rPr lang="ru-RU" dirty="0" err="1"/>
              <a:t>забував</a:t>
            </a:r>
            <a:r>
              <a:rPr lang="ru-RU" dirty="0"/>
              <a:t> про </a:t>
            </a:r>
            <a:r>
              <a:rPr lang="ru-RU" dirty="0" err="1"/>
              <a:t>узагальнення</a:t>
            </a:r>
            <a:r>
              <a:rPr lang="ru-RU" dirty="0"/>
              <a:t> і </a:t>
            </a:r>
            <a:r>
              <a:rPr lang="ru-RU" dirty="0" err="1"/>
              <a:t>ідеалізацію</a:t>
            </a:r>
            <a:r>
              <a:rPr lang="ru-RU" dirty="0"/>
              <a:t> </a:t>
            </a:r>
            <a:r>
              <a:rPr lang="ru-RU" dirty="0" err="1"/>
              <a:t>Богородиці</a:t>
            </a:r>
            <a:r>
              <a:rPr lang="ru-RU" dirty="0"/>
              <a:t>.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26" y="1722438"/>
            <a:ext cx="3197147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43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507288" cy="5762112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Риси</a:t>
            </a:r>
            <a:r>
              <a:rPr lang="ru-RU" dirty="0"/>
              <a:t> </a:t>
            </a:r>
            <a:r>
              <a:rPr lang="ru-RU" dirty="0" err="1"/>
              <a:t>узагальнення</a:t>
            </a:r>
            <a:r>
              <a:rPr lang="ru-RU" dirty="0"/>
              <a:t> і </a:t>
            </a:r>
            <a:r>
              <a:rPr lang="ru-RU" dirty="0" err="1"/>
              <a:t>ідеалізації</a:t>
            </a:r>
            <a:r>
              <a:rPr lang="ru-RU" dirty="0"/>
              <a:t> </a:t>
            </a:r>
            <a:r>
              <a:rPr lang="ru-RU" dirty="0" err="1"/>
              <a:t>притаманні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«</a:t>
            </a:r>
            <a:r>
              <a:rPr lang="ru-RU" dirty="0" err="1"/>
              <a:t>Мадонні</a:t>
            </a:r>
            <a:r>
              <a:rPr lang="ru-RU" dirty="0"/>
              <a:t> з </a:t>
            </a:r>
            <a:r>
              <a:rPr lang="ru-RU" dirty="0" err="1"/>
              <a:t>щигликом</a:t>
            </a:r>
            <a:r>
              <a:rPr lang="ru-RU" dirty="0"/>
              <a:t>». </a:t>
            </a:r>
            <a:r>
              <a:rPr lang="ru-RU" dirty="0" err="1"/>
              <a:t>Група</a:t>
            </a:r>
            <a:r>
              <a:rPr lang="ru-RU" dirty="0"/>
              <a:t> подана художником в </a:t>
            </a:r>
            <a:r>
              <a:rPr lang="ru-RU" dirty="0" err="1"/>
              <a:t>пейзажі</a:t>
            </a:r>
            <a:r>
              <a:rPr lang="ru-RU" dirty="0"/>
              <a:t> з тонкими деревами і </a:t>
            </a:r>
            <a:r>
              <a:rPr lang="ru-RU" dirty="0" err="1"/>
              <a:t>прозорою</a:t>
            </a:r>
            <a:r>
              <a:rPr lang="ru-RU" dirty="0"/>
              <a:t> </a:t>
            </a:r>
            <a:r>
              <a:rPr lang="ru-RU" dirty="0" err="1"/>
              <a:t>далечиною</a:t>
            </a:r>
            <a:r>
              <a:rPr lang="ru-RU" dirty="0"/>
              <a:t>, </a:t>
            </a:r>
            <a:r>
              <a:rPr lang="ru-RU" dirty="0" err="1"/>
              <a:t>характерними</a:t>
            </a:r>
            <a:r>
              <a:rPr lang="ru-RU" dirty="0"/>
              <a:t> для </a:t>
            </a:r>
            <a:r>
              <a:rPr lang="ru-RU" dirty="0" err="1"/>
              <a:t>Умбрії</a:t>
            </a:r>
            <a:r>
              <a:rPr lang="ru-RU" dirty="0"/>
              <a:t> і картин </a:t>
            </a:r>
            <a:r>
              <a:rPr lang="ru-RU" dirty="0" err="1"/>
              <a:t>Перуджино</a:t>
            </a:r>
            <a:r>
              <a:rPr lang="ru-RU" dirty="0"/>
              <a:t>. </a:t>
            </a:r>
            <a:r>
              <a:rPr lang="ru-RU" dirty="0" err="1"/>
              <a:t>Рафаель</a:t>
            </a:r>
            <a:r>
              <a:rPr lang="ru-RU" dirty="0"/>
              <a:t> </a:t>
            </a:r>
            <a:r>
              <a:rPr lang="ru-RU" dirty="0" err="1"/>
              <a:t>вніс</a:t>
            </a:r>
            <a:r>
              <a:rPr lang="ru-RU" dirty="0"/>
              <a:t> в </a:t>
            </a:r>
            <a:r>
              <a:rPr lang="ru-RU" dirty="0" err="1"/>
              <a:t>композицію</a:t>
            </a:r>
            <a:r>
              <a:rPr lang="ru-RU" dirty="0"/>
              <a:t> </a:t>
            </a:r>
            <a:r>
              <a:rPr lang="ru-RU" dirty="0" err="1"/>
              <a:t>побутовість</a:t>
            </a:r>
            <a:r>
              <a:rPr lang="ru-RU" dirty="0"/>
              <a:t> : мадонна </a:t>
            </a:r>
            <a:r>
              <a:rPr lang="ru-RU" dirty="0" err="1"/>
              <a:t>відірвалась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читання</a:t>
            </a:r>
            <a:r>
              <a:rPr lang="ru-RU" dirty="0"/>
              <a:t> </a:t>
            </a:r>
            <a:r>
              <a:rPr lang="ru-RU" dirty="0" err="1"/>
              <a:t>біблії</a:t>
            </a:r>
            <a:r>
              <a:rPr lang="ru-RU" dirty="0"/>
              <a:t>, а </a:t>
            </a:r>
            <a:r>
              <a:rPr lang="ru-RU" dirty="0" err="1"/>
              <a:t>малий</a:t>
            </a:r>
            <a:r>
              <a:rPr lang="ru-RU" dirty="0"/>
              <a:t> </a:t>
            </a:r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Хреститель</a:t>
            </a:r>
            <a:r>
              <a:rPr lang="ru-RU" dirty="0"/>
              <a:t> </a:t>
            </a:r>
            <a:r>
              <a:rPr lang="ru-RU" dirty="0" err="1"/>
              <a:t>передає</a:t>
            </a:r>
            <a:r>
              <a:rPr lang="ru-RU" dirty="0"/>
              <a:t> Христу </a:t>
            </a:r>
            <a:r>
              <a:rPr lang="ru-RU" dirty="0" err="1"/>
              <a:t>щиглика</a:t>
            </a:r>
            <a:r>
              <a:rPr lang="ru-RU" dirty="0"/>
              <a:t>. За </a:t>
            </a:r>
            <a:r>
              <a:rPr lang="ru-RU" dirty="0" err="1"/>
              <a:t>тогочасними</a:t>
            </a:r>
            <a:r>
              <a:rPr lang="ru-RU" dirty="0"/>
              <a:t> </a:t>
            </a:r>
            <a:r>
              <a:rPr lang="ru-RU" dirty="0" err="1"/>
              <a:t>уявами</a:t>
            </a:r>
            <a:r>
              <a:rPr lang="ru-RU" dirty="0"/>
              <a:t>, </a:t>
            </a:r>
            <a:r>
              <a:rPr lang="ru-RU" dirty="0" err="1"/>
              <a:t>щиглики</a:t>
            </a:r>
            <a:r>
              <a:rPr lang="ru-RU" dirty="0"/>
              <a:t> </a:t>
            </a:r>
            <a:r>
              <a:rPr lang="ru-RU" dirty="0" err="1"/>
              <a:t>годувались</a:t>
            </a:r>
            <a:r>
              <a:rPr lang="ru-RU" dirty="0"/>
              <a:t> в терновнику і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вважалось</a:t>
            </a:r>
            <a:r>
              <a:rPr lang="ru-RU" dirty="0"/>
              <a:t> </a:t>
            </a:r>
            <a:r>
              <a:rPr lang="ru-RU" dirty="0" err="1"/>
              <a:t>натяком</a:t>
            </a:r>
            <a:r>
              <a:rPr lang="ru-RU" dirty="0"/>
              <a:t> на </a:t>
            </a:r>
            <a:r>
              <a:rPr lang="ru-RU" dirty="0" err="1"/>
              <a:t>Страсті</a:t>
            </a:r>
            <a:r>
              <a:rPr lang="ru-RU" dirty="0"/>
              <a:t> </a:t>
            </a:r>
            <a:r>
              <a:rPr lang="ru-RU" dirty="0" err="1"/>
              <a:t>Христові</a:t>
            </a:r>
            <a:r>
              <a:rPr lang="ru-RU" dirty="0"/>
              <a:t>, одна </a:t>
            </a:r>
            <a:r>
              <a:rPr lang="ru-RU" dirty="0" err="1"/>
              <a:t>із</a:t>
            </a:r>
            <a:r>
              <a:rPr lang="ru-RU" dirty="0"/>
              <a:t> сцен </a:t>
            </a:r>
            <a:r>
              <a:rPr lang="ru-RU" dirty="0" err="1"/>
              <a:t>яких</a:t>
            </a:r>
            <a:r>
              <a:rPr lang="ru-RU" dirty="0"/>
              <a:t> «</a:t>
            </a:r>
            <a:r>
              <a:rPr lang="ru-RU" dirty="0" err="1"/>
              <a:t>Увінчання</a:t>
            </a:r>
            <a:r>
              <a:rPr lang="ru-RU" dirty="0"/>
              <a:t> </a:t>
            </a:r>
            <a:r>
              <a:rPr lang="ru-RU" dirty="0" err="1"/>
              <a:t>терновим</a:t>
            </a:r>
            <a:r>
              <a:rPr lang="ru-RU" dirty="0"/>
              <a:t> </a:t>
            </a:r>
            <a:r>
              <a:rPr lang="ru-RU" dirty="0" err="1"/>
              <a:t>вінцем</a:t>
            </a:r>
            <a:r>
              <a:rPr lang="ru-RU" dirty="0"/>
              <a:t>». Про </a:t>
            </a:r>
            <a:r>
              <a:rPr lang="ru-RU" dirty="0" err="1"/>
              <a:t>сакральний</a:t>
            </a:r>
            <a:r>
              <a:rPr lang="ru-RU" dirty="0"/>
              <a:t> характер полотна </a:t>
            </a:r>
            <a:r>
              <a:rPr lang="ru-RU" dirty="0" err="1"/>
              <a:t>нагадували</a:t>
            </a:r>
            <a:r>
              <a:rPr lang="ru-RU" dirty="0"/>
              <a:t> і </a:t>
            </a:r>
            <a:r>
              <a:rPr lang="ru-RU" dirty="0" err="1"/>
              <a:t>тонкі</a:t>
            </a:r>
            <a:r>
              <a:rPr lang="ru-RU" dirty="0"/>
              <a:t>, </a:t>
            </a:r>
            <a:r>
              <a:rPr lang="ru-RU" dirty="0" err="1"/>
              <a:t>золотаві</a:t>
            </a:r>
            <a:r>
              <a:rPr lang="ru-RU" dirty="0"/>
              <a:t> </a:t>
            </a:r>
            <a:r>
              <a:rPr lang="ru-RU" dirty="0" err="1"/>
              <a:t>німби</a:t>
            </a:r>
            <a:r>
              <a:rPr lang="ru-RU" dirty="0"/>
              <a:t> над головами </a:t>
            </a:r>
            <a:r>
              <a:rPr lang="ru-RU" dirty="0" err="1"/>
              <a:t>головних</a:t>
            </a:r>
            <a:r>
              <a:rPr lang="ru-RU" dirty="0"/>
              <a:t> </a:t>
            </a:r>
            <a:r>
              <a:rPr lang="ru-RU" dirty="0" err="1"/>
              <a:t>персонажів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1447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6050144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Картина </a:t>
            </a:r>
            <a:r>
              <a:rPr lang="ru-RU" dirty="0" err="1"/>
              <a:t>пов'язана</a:t>
            </a:r>
            <a:r>
              <a:rPr lang="ru-RU" dirty="0"/>
              <a:t> з </a:t>
            </a:r>
            <a:r>
              <a:rPr lang="ru-RU" dirty="0" err="1"/>
              <a:t>весіллям</a:t>
            </a:r>
            <a:r>
              <a:rPr lang="ru-RU" dirty="0"/>
              <a:t> приятеля </a:t>
            </a:r>
            <a:r>
              <a:rPr lang="ru-RU" dirty="0" err="1"/>
              <a:t>Рафаеля</a:t>
            </a:r>
            <a:r>
              <a:rPr lang="ru-RU" dirty="0"/>
              <a:t> — Лоренцо </a:t>
            </a:r>
            <a:r>
              <a:rPr lang="ru-RU" dirty="0" err="1"/>
              <a:t>Насі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Сандрою </a:t>
            </a:r>
            <a:r>
              <a:rPr lang="ru-RU" dirty="0" err="1"/>
              <a:t>ді</a:t>
            </a:r>
            <a:r>
              <a:rPr lang="ru-RU" dirty="0"/>
              <a:t> </a:t>
            </a:r>
            <a:r>
              <a:rPr lang="ru-RU" dirty="0" err="1"/>
              <a:t>Маттео</a:t>
            </a:r>
            <a:r>
              <a:rPr lang="ru-RU" dirty="0"/>
              <a:t> </a:t>
            </a:r>
            <a:r>
              <a:rPr lang="ru-RU" dirty="0" err="1"/>
              <a:t>ді</a:t>
            </a:r>
            <a:r>
              <a:rPr lang="ru-RU" dirty="0"/>
              <a:t> </a:t>
            </a:r>
            <a:r>
              <a:rPr lang="ru-RU" dirty="0" err="1"/>
              <a:t>Джованні</a:t>
            </a:r>
            <a:r>
              <a:rPr lang="ru-RU" dirty="0"/>
              <a:t> </a:t>
            </a:r>
            <a:r>
              <a:rPr lang="ru-RU" dirty="0" err="1"/>
              <a:t>Каніджані</a:t>
            </a:r>
            <a:r>
              <a:rPr lang="ru-RU" dirty="0"/>
              <a:t>. </a:t>
            </a:r>
            <a:r>
              <a:rPr lang="ru-RU" dirty="0" err="1"/>
              <a:t>Можливо</a:t>
            </a:r>
            <a:r>
              <a:rPr lang="ru-RU" dirty="0"/>
              <a:t>, вона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весільним</a:t>
            </a:r>
            <a:r>
              <a:rPr lang="ru-RU" dirty="0"/>
              <a:t> </a:t>
            </a:r>
            <a:r>
              <a:rPr lang="ru-RU" dirty="0" err="1"/>
              <a:t>подарунком</a:t>
            </a:r>
            <a:r>
              <a:rPr lang="ru-RU" dirty="0"/>
              <a:t> художника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побажанням</a:t>
            </a:r>
            <a:r>
              <a:rPr lang="ru-RU" dirty="0"/>
              <a:t> </a:t>
            </a:r>
            <a:r>
              <a:rPr lang="ru-RU" dirty="0" err="1"/>
              <a:t>гараздів</a:t>
            </a:r>
            <a:r>
              <a:rPr lang="ru-RU" dirty="0"/>
              <a:t> молодому </a:t>
            </a:r>
            <a:r>
              <a:rPr lang="ru-RU" dirty="0" err="1"/>
              <a:t>подружжю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1548 року сталось </a:t>
            </a:r>
            <a:r>
              <a:rPr lang="ru-RU" dirty="0" err="1"/>
              <a:t>нещастя</a:t>
            </a:r>
            <a:r>
              <a:rPr lang="ru-RU" dirty="0"/>
              <a:t>. Палац </a:t>
            </a:r>
            <a:r>
              <a:rPr lang="ru-RU" dirty="0" err="1"/>
              <a:t>Насі</a:t>
            </a:r>
            <a:r>
              <a:rPr lang="ru-RU" dirty="0"/>
              <a:t>, </a:t>
            </a:r>
            <a:r>
              <a:rPr lang="ru-RU" dirty="0" err="1"/>
              <a:t>вибудований</a:t>
            </a:r>
            <a:r>
              <a:rPr lang="ru-RU" dirty="0"/>
              <a:t> з </a:t>
            </a:r>
            <a:r>
              <a:rPr lang="ru-RU" dirty="0" err="1"/>
              <a:t>прорахунками</a:t>
            </a:r>
            <a:r>
              <a:rPr lang="ru-RU" dirty="0"/>
              <a:t> в </a:t>
            </a:r>
            <a:r>
              <a:rPr lang="ru-RU" dirty="0" err="1"/>
              <a:t>технології</a:t>
            </a:r>
            <a:r>
              <a:rPr lang="ru-RU" dirty="0"/>
              <a:t>, </a:t>
            </a:r>
            <a:r>
              <a:rPr lang="ru-RU" dirty="0" err="1"/>
              <a:t>завалився</a:t>
            </a:r>
            <a:r>
              <a:rPr lang="ru-RU" dirty="0"/>
              <a:t>. </a:t>
            </a:r>
            <a:r>
              <a:rPr lang="ru-RU" dirty="0" err="1"/>
              <a:t>Була</a:t>
            </a:r>
            <a:r>
              <a:rPr lang="ru-RU" dirty="0"/>
              <a:t> сильно </a:t>
            </a:r>
            <a:r>
              <a:rPr lang="ru-RU" dirty="0" err="1"/>
              <a:t>пошкоджена</a:t>
            </a:r>
            <a:r>
              <a:rPr lang="ru-RU" dirty="0"/>
              <a:t> і картина </a:t>
            </a:r>
            <a:r>
              <a:rPr lang="ru-RU" dirty="0" err="1"/>
              <a:t>Рафаеля</a:t>
            </a:r>
            <a:r>
              <a:rPr lang="ru-RU" dirty="0"/>
              <a:t> </a:t>
            </a:r>
            <a:r>
              <a:rPr lang="ru-RU" dirty="0" err="1"/>
              <a:t>Санті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уламки</a:t>
            </a:r>
            <a:r>
              <a:rPr lang="ru-RU" dirty="0"/>
              <a:t> </a:t>
            </a:r>
            <a:r>
              <a:rPr lang="ru-RU" dirty="0" err="1"/>
              <a:t>порізали</a:t>
            </a:r>
            <a:r>
              <a:rPr lang="ru-RU" dirty="0"/>
              <a:t> полотно на </a:t>
            </a:r>
            <a:r>
              <a:rPr lang="ru-RU" dirty="0" err="1"/>
              <a:t>сімнадцять</a:t>
            </a:r>
            <a:r>
              <a:rPr lang="ru-RU" dirty="0"/>
              <a:t> </a:t>
            </a:r>
            <a:r>
              <a:rPr lang="ru-RU" dirty="0" err="1"/>
              <a:t>вузких</a:t>
            </a:r>
            <a:r>
              <a:rPr lang="ru-RU" dirty="0"/>
              <a:t> </a:t>
            </a:r>
            <a:r>
              <a:rPr lang="ru-RU" dirty="0" err="1"/>
              <a:t>стрічок</a:t>
            </a:r>
            <a:r>
              <a:rPr lang="ru-RU" dirty="0"/>
              <a:t>. </a:t>
            </a:r>
            <a:r>
              <a:rPr lang="ru-RU" dirty="0" err="1"/>
              <a:t>Коштовну</a:t>
            </a:r>
            <a:r>
              <a:rPr lang="ru-RU" dirty="0"/>
              <a:t> картину </a:t>
            </a:r>
            <a:r>
              <a:rPr lang="ru-RU" dirty="0" err="1"/>
              <a:t>уславленого</a:t>
            </a:r>
            <a:r>
              <a:rPr lang="ru-RU" dirty="0"/>
              <a:t> художника </a:t>
            </a:r>
            <a:r>
              <a:rPr lang="ru-RU" dirty="0" err="1"/>
              <a:t>дублювали</a:t>
            </a:r>
            <a:r>
              <a:rPr lang="ru-RU" dirty="0"/>
              <a:t> на </a:t>
            </a:r>
            <a:r>
              <a:rPr lang="ru-RU" dirty="0" err="1"/>
              <a:t>нове</a:t>
            </a:r>
            <a:r>
              <a:rPr lang="ru-RU" dirty="0"/>
              <a:t> полотно і </a:t>
            </a:r>
            <a:r>
              <a:rPr lang="ru-RU" dirty="0" err="1"/>
              <a:t>старанно</a:t>
            </a:r>
            <a:r>
              <a:rPr lang="ru-RU" dirty="0"/>
              <a:t> </a:t>
            </a:r>
            <a:r>
              <a:rPr lang="ru-RU" dirty="0" err="1"/>
              <a:t>затонували</a:t>
            </a:r>
            <a:r>
              <a:rPr lang="ru-RU" dirty="0"/>
              <a:t> </a:t>
            </a:r>
            <a:r>
              <a:rPr lang="ru-RU" dirty="0" err="1"/>
              <a:t>осипи</a:t>
            </a:r>
            <a:r>
              <a:rPr lang="ru-RU" dirty="0"/>
              <a:t> </a:t>
            </a:r>
            <a:r>
              <a:rPr lang="ru-RU" dirty="0" err="1"/>
              <a:t>фарб</a:t>
            </a:r>
            <a:r>
              <a:rPr lang="ru-RU" dirty="0"/>
              <a:t>. </a:t>
            </a:r>
            <a:r>
              <a:rPr lang="ru-RU" dirty="0" err="1"/>
              <a:t>Незначні</a:t>
            </a:r>
            <a:r>
              <a:rPr lang="ru-RU" dirty="0"/>
              <a:t> </a:t>
            </a:r>
            <a:r>
              <a:rPr lang="ru-RU" dirty="0" err="1"/>
              <a:t>смуги</a:t>
            </a:r>
            <a:r>
              <a:rPr lang="ru-RU" dirty="0"/>
              <a:t> </a:t>
            </a:r>
            <a:r>
              <a:rPr lang="ru-RU" dirty="0" err="1"/>
              <a:t>реставраційних</a:t>
            </a:r>
            <a:r>
              <a:rPr lang="ru-RU" dirty="0"/>
              <a:t> </a:t>
            </a:r>
            <a:r>
              <a:rPr lang="ru-RU" dirty="0" err="1"/>
              <a:t>втручань</a:t>
            </a:r>
            <a:r>
              <a:rPr lang="ru-RU" dirty="0"/>
              <a:t> і </a:t>
            </a:r>
            <a:r>
              <a:rPr lang="ru-RU" dirty="0" err="1"/>
              <a:t>досі</a:t>
            </a:r>
            <a:r>
              <a:rPr lang="ru-RU" dirty="0"/>
              <a:t> видно на </a:t>
            </a:r>
            <a:r>
              <a:rPr lang="ru-RU" dirty="0" err="1"/>
              <a:t>тлі</a:t>
            </a:r>
            <a:r>
              <a:rPr lang="ru-RU" dirty="0"/>
              <a:t> </a:t>
            </a:r>
            <a:r>
              <a:rPr lang="ru-RU" dirty="0" err="1"/>
              <a:t>картини</a:t>
            </a:r>
            <a:r>
              <a:rPr lang="ru-RU" dirty="0"/>
              <a:t> з пейзажем.</a:t>
            </a:r>
          </a:p>
        </p:txBody>
      </p:sp>
    </p:spTree>
    <p:extLst>
      <p:ext uri="{BB962C8B-B14F-4D97-AF65-F5344CB8AC3E}">
        <p14:creationId xmlns:p14="http://schemas.microsoft.com/office/powerpoint/2010/main" val="136908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212</TotalTime>
  <Words>815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Яркая</vt:lpstr>
      <vt:lpstr>Рафаель Санті</vt:lpstr>
      <vt:lpstr>Презентация PowerPoint</vt:lpstr>
      <vt:lpstr>До́нна Вела́та</vt:lpstr>
      <vt:lpstr>Сикстинська Мадонна</vt:lpstr>
      <vt:lpstr>Презентация PowerPoint</vt:lpstr>
      <vt:lpstr>Опис</vt:lpstr>
      <vt:lpstr>Мадонна з щигликом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7</cp:revision>
  <dcterms:created xsi:type="dcterms:W3CDTF">2014-09-29T12:24:07Z</dcterms:created>
  <dcterms:modified xsi:type="dcterms:W3CDTF">2014-09-29T18:06:15Z</dcterms:modified>
</cp:coreProperties>
</file>