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AA036-CD76-4131-90FD-4B5288FBBD9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54D49-E67D-4545-8F5A-308610726D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A96-072F-4278-824A-3A15158C97C1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BC7C-8073-4593-A40C-AEC95ECC3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A96-072F-4278-824A-3A15158C97C1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BC7C-8073-4593-A40C-AEC95ECC3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A96-072F-4278-824A-3A15158C97C1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BC7C-8073-4593-A40C-AEC95ECC3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A96-072F-4278-824A-3A15158C97C1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BC7C-8073-4593-A40C-AEC95ECC3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A96-072F-4278-824A-3A15158C97C1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BC7C-8073-4593-A40C-AEC95ECC3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A96-072F-4278-824A-3A15158C97C1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BC7C-8073-4593-A40C-AEC95ECC3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A96-072F-4278-824A-3A15158C97C1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BC7C-8073-4593-A40C-AEC95ECC3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A96-072F-4278-824A-3A15158C97C1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BC7C-8073-4593-A40C-AEC95ECC3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A96-072F-4278-824A-3A15158C97C1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BC7C-8073-4593-A40C-AEC95ECC3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A96-072F-4278-824A-3A15158C97C1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BC7C-8073-4593-A40C-AEC95ECC3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A96-072F-4278-824A-3A15158C97C1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BC7C-8073-4593-A40C-AEC95ECC3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58A96-072F-4278-824A-3A15158C97C1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3BC7C-8073-4593-A40C-AEC95ECC30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living-kitchens.com/wp-content/uploads/2014/02/kitchen-applianc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7" y="0"/>
            <a:ext cx="106971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lt1">
              <a:alpha val="45000"/>
            </a:schemeClr>
          </a:solidFill>
          <a:ln w="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kitchen appliances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lera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hq-wallpapers.ru/wallpapers/1/hq-wallpapers_ru_films_3678_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glass - </a:t>
            </a:r>
            <a:r>
              <a:rPr lang="uk-UA" sz="60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стакан</a:t>
            </a:r>
            <a:endParaRPr lang="ru-RU" sz="60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kitchenblossom.com/wp-content/uploads/2013/11/KitchenAid-5-quart-Stand-Empire-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929486" cy="6268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mixer -</a:t>
            </a:r>
            <a:r>
              <a:rPr lang="uk-UA" sz="6000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60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міксер</a:t>
            </a:r>
            <a:endParaRPr lang="ru-RU" sz="60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ghttp.12091.nexcesscdn.net/805771/magento/media/catalog/product/cache/1/image/9df78eab33525d08d6e5fb8d27136e95/j/u/juicer_fru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692858" cy="6072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juicer - </a:t>
            </a:r>
            <a:r>
              <a:rPr lang="uk-UA" sz="48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соковижималка</a:t>
            </a:r>
            <a:endParaRPr lang="ru-RU" sz="48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almerstores.com/media/img/products/1-35031-dema-simplicity-sugar-bowl-and-lid-92-z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238852" cy="62388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de-DE" sz="54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ugar</a:t>
            </a:r>
            <a:r>
              <a:rPr lang="uk-UA" sz="54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n-US" sz="54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bowl - </a:t>
            </a:r>
            <a:r>
              <a:rPr lang="ru-RU" sz="5400" cap="none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цукорниця</a:t>
            </a:r>
            <a:endParaRPr lang="ru-RU" sz="54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atic3.depositphotos.com/1002457/228/i/950/depositphotos_2288743-Gas-st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3">
              <a:alpha val="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000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US" sz="60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tove – </a:t>
            </a:r>
            <a:r>
              <a:rPr lang="uk-UA" sz="60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кухонна плита</a:t>
            </a:r>
            <a:endParaRPr lang="ru-RU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4.bp.blogspot.com/-rrGZlhSsXTA/UDENq-_1CGI/AAAAAAAACzw/iC4htrDc36M/s1600/f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alpha val="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fridge - </a:t>
            </a:r>
            <a:r>
              <a:rPr lang="uk-UA" sz="60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холодильник</a:t>
            </a:r>
            <a:endParaRPr lang="ru-RU" sz="60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kollektion.com.my/wp-content/uploads/2013/04/LKMW-200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alpha val="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microwave open </a:t>
            </a:r>
            <a:r>
              <a:rPr lang="uk-UA" sz="36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– мікрохвильова піч</a:t>
            </a:r>
            <a:endParaRPr lang="ru-RU" sz="36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healthycabinetmakers.com/wp-content/uploads/2012/11/Drawer-B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kitchen drawer – </a:t>
            </a:r>
            <a:r>
              <a:rPr lang="uk-UA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кухонна тумба</a:t>
            </a:r>
            <a:endParaRPr lang="ru-RU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nn.ru/data/forum/images/2011-02/31318373-img_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kitchen knife – </a:t>
            </a:r>
            <a:r>
              <a:rPr lang="uk-UA" sz="48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кухонний ніж</a:t>
            </a:r>
            <a:endParaRPr lang="ru-RU" sz="48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tandardtex.com/st-files/large%20images/nap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napkin – </a:t>
            </a:r>
            <a:r>
              <a:rPr lang="uk-UA" sz="54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серветка</a:t>
            </a:r>
            <a:endParaRPr lang="ru-RU" sz="54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kickboxingnewprovidencenj.files.wordpress.com/2011/12/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plate – </a:t>
            </a:r>
            <a:r>
              <a:rPr lang="uk-UA" sz="60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тарілка</a:t>
            </a:r>
            <a:endParaRPr lang="ru-RU" sz="60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dleystump.com/wp-content/uploads/2013/07/coffee-cup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cup – </a:t>
            </a:r>
            <a:r>
              <a:rPr lang="ru-RU" sz="60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чашка</a:t>
            </a:r>
            <a:endParaRPr lang="ru-RU" sz="60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49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kitchen appliances</vt:lpstr>
      <vt:lpstr>stove – кухонна плита</vt:lpstr>
      <vt:lpstr>fridge - холодильник</vt:lpstr>
      <vt:lpstr>microwave open – мікрохвильова піч</vt:lpstr>
      <vt:lpstr>kitchen drawer – кухонна тумба</vt:lpstr>
      <vt:lpstr>kitchen knife – кухонний ніж</vt:lpstr>
      <vt:lpstr>napkin – серветка</vt:lpstr>
      <vt:lpstr>plate – тарілка</vt:lpstr>
      <vt:lpstr>cup – чашка</vt:lpstr>
      <vt:lpstr>glass - стакан</vt:lpstr>
      <vt:lpstr>mixer - міксер</vt:lpstr>
      <vt:lpstr>juicer - соковижималка</vt:lpstr>
      <vt:lpstr>sugar-bowl - цукорниця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kittchen appliances</dc:title>
  <dc:creator>Вова</dc:creator>
  <cp:lastModifiedBy>Вова</cp:lastModifiedBy>
  <cp:revision>12</cp:revision>
  <dcterms:created xsi:type="dcterms:W3CDTF">2014-03-13T18:45:18Z</dcterms:created>
  <dcterms:modified xsi:type="dcterms:W3CDTF">2014-03-13T20:42:13Z</dcterms:modified>
</cp:coreProperties>
</file>