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E631-7DFD-4EC7-8D52-3B87EFF1B13E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7B48-093C-48C0-B991-DFD8A0316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4%D1%80%D1%96%D1%97%D0%B2%D1%81%D1%8C%D0%BA%D0%B8%D0%B9_%D1%83%D0%B7%D0%B2%D1%96%D0%B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Виконала учениця 11 Б класу</a:t>
            </a:r>
          </a:p>
          <a:p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Кандибка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Ольга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85710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Михайло Булгаков і </a:t>
            </a:r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Україна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88639"/>
            <a:ext cx="8352928" cy="252028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/>
              <a:t>Булгаков любив Київ</a:t>
            </a:r>
            <a:r>
              <a:rPr lang="ru-RU" dirty="0"/>
              <a:t> </a:t>
            </a:r>
            <a:r>
              <a:rPr lang="uk-UA" dirty="0"/>
              <a:t>так ніжно й жагуче, який буває тільки перша, світла любов. Почуття це не змогли затьмарити самі прекрасні міста й екзотичні куточки на землі. «</a:t>
            </a:r>
            <a:r>
              <a:rPr lang="ru-RU" dirty="0"/>
              <a:t>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на </a:t>
            </a:r>
            <a:r>
              <a:rPr lang="ru-RU" dirty="0" err="1"/>
              <a:t>Україні</a:t>
            </a:r>
            <a:r>
              <a:rPr lang="ru-RU" dirty="0"/>
              <a:t>. От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живу в </a:t>
            </a:r>
            <a:r>
              <a:rPr lang="ru-RU" dirty="0" err="1"/>
              <a:t>Москві</a:t>
            </a:r>
            <a:r>
              <a:rPr lang="ru-RU" dirty="0"/>
              <a:t>, а все-таки </a:t>
            </a:r>
            <a:r>
              <a:rPr lang="ru-RU" dirty="0" err="1"/>
              <a:t>тягне</a:t>
            </a:r>
            <a:r>
              <a:rPr lang="ru-RU" dirty="0"/>
              <a:t> мене на </a:t>
            </a:r>
            <a:r>
              <a:rPr lang="ru-RU" dirty="0" err="1"/>
              <a:t>батьківщину</a:t>
            </a:r>
            <a:r>
              <a:rPr lang="ru-RU" dirty="0"/>
              <a:t>. </a:t>
            </a:r>
            <a:r>
              <a:rPr lang="ru-RU" dirty="0" err="1"/>
              <a:t>Серце</a:t>
            </a:r>
            <a:r>
              <a:rPr lang="ru-RU" dirty="0"/>
              <a:t> щемить, </a:t>
            </a:r>
            <a:r>
              <a:rPr lang="ru-RU" dirty="0" err="1"/>
              <a:t>хочеться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болісно</a:t>
            </a:r>
            <a:r>
              <a:rPr lang="ru-RU" dirty="0"/>
              <a:t> в </a:t>
            </a:r>
            <a:r>
              <a:rPr lang="ru-RU" dirty="0" err="1"/>
              <a:t>поїзд</a:t>
            </a:r>
            <a:r>
              <a:rPr lang="ru-RU" dirty="0"/>
              <a:t>…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туди</a:t>
            </a:r>
            <a:r>
              <a:rPr lang="ru-RU" dirty="0"/>
              <a:t>.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обриви</a:t>
            </a:r>
            <a:r>
              <a:rPr lang="ru-RU" dirty="0"/>
              <a:t>, </a:t>
            </a:r>
            <a:r>
              <a:rPr lang="ru-RU" dirty="0" err="1"/>
              <a:t>занесені</a:t>
            </a:r>
            <a:r>
              <a:rPr lang="ru-RU" dirty="0"/>
              <a:t> </a:t>
            </a:r>
            <a:r>
              <a:rPr lang="ru-RU" dirty="0" err="1"/>
              <a:t>снігом</a:t>
            </a:r>
            <a:r>
              <a:rPr lang="ru-RU" dirty="0"/>
              <a:t>, </a:t>
            </a:r>
            <a:r>
              <a:rPr lang="ru-RU" dirty="0" err="1"/>
              <a:t>Дніпро</a:t>
            </a:r>
            <a:r>
              <a:rPr lang="ru-RU" dirty="0"/>
              <a:t>…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гарніше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на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Київ</a:t>
            </a:r>
            <a:r>
              <a:rPr lang="ru-RU" dirty="0"/>
              <a:t>. </a:t>
            </a:r>
            <a:r>
              <a:rPr lang="ru-RU" dirty="0" err="1"/>
              <a:t>Ех</a:t>
            </a:r>
            <a:r>
              <a:rPr lang="ru-RU" dirty="0"/>
              <a:t>, </a:t>
            </a:r>
            <a:r>
              <a:rPr lang="ru-RU" dirty="0" err="1"/>
              <a:t>перлин</a:t>
            </a:r>
            <a:r>
              <a:rPr lang="uk-UA" dirty="0"/>
              <a:t>а</a:t>
            </a:r>
            <a:r>
              <a:rPr lang="ru-RU" dirty="0"/>
              <a:t>-</a:t>
            </a:r>
            <a:r>
              <a:rPr lang="ru-RU" dirty="0" err="1"/>
              <a:t>київ</a:t>
            </a:r>
            <a:r>
              <a:rPr lang="ru-RU" dirty="0"/>
              <a:t>!</a:t>
            </a:r>
            <a:r>
              <a:rPr lang="uk-UA" dirty="0"/>
              <a:t>»</a:t>
            </a:r>
            <a:r>
              <a:rPr lang="ru-RU" dirty="0"/>
              <a:t> - </a:t>
            </a:r>
            <a:r>
              <a:rPr lang="ru-RU" dirty="0" err="1"/>
              <a:t>скаже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у </a:t>
            </a:r>
            <a:r>
              <a:rPr lang="ru-RU" dirty="0" err="1"/>
              <a:t>нарисі</a:t>
            </a:r>
            <a:r>
              <a:rPr lang="ru-RU" dirty="0"/>
              <a:t> </a:t>
            </a:r>
            <a:r>
              <a:rPr lang="uk-UA" dirty="0"/>
              <a:t>«</a:t>
            </a:r>
            <a:r>
              <a:rPr lang="ru-RU" dirty="0" err="1"/>
              <a:t>Кий-місто</a:t>
            </a:r>
            <a:r>
              <a:rPr lang="uk-UA" dirty="0"/>
              <a:t>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mrkiev.com.ua/1/kiev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7344816" cy="368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oblgazeta.ru/media/cache/25/9a/259a65d5a3f82bb950c29b7daa9e8aa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РУКОПИСИ НЕ ГОРЯТЬ…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4032448" cy="6120680"/>
          </a:xfrm>
        </p:spPr>
        <p:txBody>
          <a:bodyPr>
            <a:normAutofit lnSpcReduction="10000"/>
          </a:bodyPr>
          <a:lstStyle/>
          <a:p>
            <a:r>
              <a:rPr lang="uk-UA" sz="2800" b="1" dirty="0">
                <a:latin typeface="Arial" pitchFamily="34" charset="0"/>
                <a:cs typeface="Arial" pitchFamily="34" charset="0"/>
              </a:rPr>
              <a:t>Михайло Опанасович Булгаков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(3 травня 1891, Київ, Російська імперія - 10 березня 1940, Москва, СРСР) - російський письменник, драматург, театральний режисер і актор. Автор повістей і оповідань, безлічі фейлетонів, п'єс, інсценівок, кіносценаріїв, оперних лібрето.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 descr="File:Bułhako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88843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3312368" cy="5472608"/>
          </a:xfrm>
        </p:spPr>
        <p:txBody>
          <a:bodyPr/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Житомир, тиха зелена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Богунія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І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вулиця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назвою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«Зелена».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Будинки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номерами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68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63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належали колись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дачі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академіка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Л.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Тарасєвича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Саме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тут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липні-серпні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1937 р.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трьох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тижнів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мешкав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своєю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дружиною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Михаїл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 Булгаков.</a:t>
            </a: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«14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серпня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Сьогодні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повернулися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Житомира.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Богуньї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чудовим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Місця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там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гарні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, </a:t>
            </a:r>
            <a:r>
              <a:rPr lang="ru-RU" sz="2000" i="1" dirty="0" err="1">
                <a:latin typeface="Arial" pitchFamily="34" charset="0"/>
                <a:cs typeface="Arial" pitchFamily="34" charset="0"/>
              </a:rPr>
              <a:t>купалися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».  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О. С. Булгакова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0"/>
            <a:ext cx="54726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Житомирські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адреси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Михайла</a:t>
            </a:r>
            <a:r>
              <a:rPr lang="ru-RU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Булгакова.</a:t>
            </a:r>
          </a:p>
        </p:txBody>
      </p:sp>
      <p:pic>
        <p:nvPicPr>
          <p:cNvPr id="8" name="Содержимое 7" descr="http://rus.zt.ua/wp-content/uploads/2011/02/34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82385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3960440" cy="6336704"/>
          </a:xfrm>
        </p:spPr>
        <p:txBody>
          <a:bodyPr>
            <a:normAutofit/>
          </a:bodyPr>
          <a:lstStyle/>
          <a:p>
            <a:r>
              <a:rPr lang="uk-UA" sz="1800" dirty="0">
                <a:latin typeface="Arial" pitchFamily="34" charset="0"/>
                <a:cs typeface="Arial" pitchFamily="34" charset="0"/>
              </a:rPr>
              <a:t>З містом Житомир, Булгакова пов’язує не лише його перебування на дачі, а також його родичі - прототипи героїв відомої телевізійної стрічки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«Дні </a:t>
            </a:r>
            <a:r>
              <a:rPr lang="uk-UA" sz="1800" b="1" dirty="0" err="1">
                <a:latin typeface="Arial" pitchFamily="34" charset="0"/>
                <a:cs typeface="Arial" pitchFamily="34" charset="0"/>
              </a:rPr>
              <a:t>Турбіних</a:t>
            </a:r>
            <a:r>
              <a:rPr lang="uk-UA" sz="1800" b="1" dirty="0">
                <a:latin typeface="Arial" pitchFamily="34" charset="0"/>
                <a:cs typeface="Arial" pitchFamily="34" charset="0"/>
              </a:rPr>
              <a:t>»,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створеної за однойменною п’єсою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Михайла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Булгакова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Біла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гвардія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».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персонажів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твору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запам’ятався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колоритний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образ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Ларіосика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житомирян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цей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милий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незграбний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юнак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викликав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особливу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симпатію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адже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перша фраза: - 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«Здравствуйте, я ваш кузен из Житомира»,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 - стала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своєрідною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візитною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карткою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мешканців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міста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Відомо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більшість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творів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Михайла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Булгакова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автобіографічні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тому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герої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мали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своїх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прототипів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у реальному 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житті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pics.livejournal.com/x_oksana/pic/00036t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08720"/>
            <a:ext cx="44767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5517232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/>
              <a:t>Ларіосік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548680"/>
            <a:ext cx="4186808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вересня</a:t>
            </a:r>
            <a:r>
              <a:rPr lang="ru-RU" dirty="0">
                <a:latin typeface="Arial" pitchFamily="34" charset="0"/>
                <a:cs typeface="Arial" pitchFamily="34" charset="0"/>
              </a:rPr>
              <a:t> 2007 р.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вулиці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Київській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біля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кінотеатру</a:t>
            </a:r>
            <a:r>
              <a:rPr lang="ru-RU" dirty="0"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Україна</a:t>
            </a:r>
            <a:r>
              <a:rPr lang="ru-RU" dirty="0"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встановлений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пам’ятник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Ларіосику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Іларіону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Суржанському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прототипом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стала реальна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людина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яка проживала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Житомирі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Микола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Миколайович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Судзіловський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-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двоюрідний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брат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чоловіка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сестри</a:t>
            </a:r>
            <a:r>
              <a:rPr lang="ru-RU" dirty="0">
                <a:latin typeface="Arial" pitchFamily="34" charset="0"/>
                <a:cs typeface="Arial" pitchFamily="34" charset="0"/>
              </a:rPr>
              <a:t> М. Булгакова.</a:t>
            </a:r>
          </a:p>
          <a:p>
            <a:endParaRPr lang="ru-RU" dirty="0"/>
          </a:p>
        </p:txBody>
      </p:sp>
      <p:pic>
        <p:nvPicPr>
          <p:cNvPr id="5" name="Содержимое 4" descr="http://fotostudio.com.ua/lj/autotrip/20090720_02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6724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260648"/>
            <a:ext cx="4176464" cy="65973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Втім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Житомиром </a:t>
            </a:r>
            <a:r>
              <a:rPr lang="ru-RU" dirty="0">
                <a:latin typeface="Arial" pitchFamily="34" charset="0"/>
                <a:cs typeface="Arial" pitchFamily="34" charset="0"/>
              </a:rPr>
              <a:t>у Булгакова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інші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зв’язки</a:t>
            </a:r>
            <a:r>
              <a:rPr lang="ru-RU" dirty="0">
                <a:latin typeface="Arial" pitchFamily="34" charset="0"/>
                <a:cs typeface="Arial" pitchFamily="34" charset="0"/>
              </a:rPr>
              <a:t>. Одним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найсуворіших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критиків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творчості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 Булгакова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уродженець</a:t>
            </a:r>
            <a:r>
              <a:rPr lang="ru-RU" dirty="0">
                <a:latin typeface="Arial" pitchFamily="34" charset="0"/>
                <a:cs typeface="Arial" pitchFamily="34" charset="0"/>
              </a:rPr>
              <a:t> Житомира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радянський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поет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Безименський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виведений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письменником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 у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Майстрі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Маргариті</a:t>
            </a:r>
            <a:r>
              <a:rPr lang="ru-RU" dirty="0">
                <a:latin typeface="Arial" pitchFamily="34" charset="0"/>
                <a:cs typeface="Arial" pitchFamily="34" charset="0"/>
              </a:rPr>
              <a:t>» як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Іван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Бездомний</a:t>
            </a:r>
            <a:r>
              <a:rPr lang="ru-RU" dirty="0">
                <a:latin typeface="Arial" pitchFamily="34" charset="0"/>
                <a:cs typeface="Arial" pitchFamily="34" charset="0"/>
              </a:rPr>
              <a:t>. Знав М. Булгаков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іншого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житомирського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письменника</a:t>
            </a:r>
            <a:r>
              <a:rPr lang="ru-RU" dirty="0"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Льва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Нікуліна</a:t>
            </a:r>
            <a:r>
              <a:rPr lang="ru-RU" dirty="0">
                <a:latin typeface="Arial" pitchFamily="34" charset="0"/>
                <a:cs typeface="Arial" pitchFamily="34" charset="0"/>
              </a:rPr>
              <a:t>.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нарешті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житомирців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знаходимо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київських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друзів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молодості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 М. Булгакова.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музикант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Петрович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Гдєшинський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свідком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весіллі</a:t>
            </a:r>
            <a:r>
              <a:rPr lang="ru-RU" dirty="0">
                <a:latin typeface="Arial" pitchFamily="34" charset="0"/>
                <a:cs typeface="Arial" pitchFamily="34" charset="0"/>
              </a:rPr>
              <a:t> Булгакова.</a:t>
            </a:r>
          </a:p>
          <a:p>
            <a:pPr>
              <a:buNone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Булгаківських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героїв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реальні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прототипи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жили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працювали</a:t>
            </a:r>
            <a:r>
              <a:rPr lang="ru-RU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нашому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ще</a:t>
            </a:r>
            <a:r>
              <a:rPr lang="ru-RU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їх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бачили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театральних</a:t>
            </a:r>
            <a:r>
              <a:rPr lang="ru-RU" dirty="0">
                <a:latin typeface="Arial" pitchFamily="34" charset="0"/>
                <a:cs typeface="Arial" pitchFamily="34" charset="0"/>
              </a:rPr>
              <a:t> сценах Парижа, Гааги,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Білостока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Мадріда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Праги,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Варшави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міст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://upload.wikimedia.org/wikipedia/uk/a/a1/Bezymensky_oleksandr_illich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96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692696"/>
            <a:ext cx="2339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Олександр</a:t>
            </a:r>
            <a:r>
              <a:rPr lang="ru-RU" sz="2000" b="1" dirty="0"/>
              <a:t> </a:t>
            </a:r>
            <a:r>
              <a:rPr lang="ru-RU" sz="2000" b="1" dirty="0" err="1"/>
              <a:t>Безименський</a:t>
            </a:r>
            <a:endParaRPr lang="ru-RU" sz="2000" b="1" dirty="0"/>
          </a:p>
        </p:txBody>
      </p:sp>
      <p:pic>
        <p:nvPicPr>
          <p:cNvPr id="7" name="Рисунок 6" descr="http://litopys.net/img/thisday/Mart/09-03/nikulin_le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96952"/>
            <a:ext cx="269979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400506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Лев Нікулін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68760"/>
            <a:ext cx="4572000" cy="55892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dirty="0" err="1">
                <a:latin typeface="Arial" pitchFamily="34" charset="0"/>
                <a:cs typeface="Arial" pitchFamily="34" charset="0"/>
              </a:rPr>
              <a:t>Київ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займав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особливе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житті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творчості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письменника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Про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каже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своєму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ліричному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нарисі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Київ-місто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None/>
            </a:pPr>
            <a:r>
              <a:rPr lang="ru-RU" sz="2900" dirty="0" err="1">
                <a:latin typeface="Arial" pitchFamily="34" charset="0"/>
                <a:cs typeface="Arial" pitchFamily="34" charset="0"/>
              </a:rPr>
              <a:t>Рідне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місто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склало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шану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письменникові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«…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Київ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у Булгакова не в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зображенні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рідного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міста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, не в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назвах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київських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реалій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…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модель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світу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києвоцентричною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так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висловитися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мислив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Києвом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»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 —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скаже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книзі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Майстер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Місто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» Мирон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Петровський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900" i="1" dirty="0">
                <a:latin typeface="Arial" pitchFamily="34" charset="0"/>
                <a:cs typeface="Arial" pitchFamily="34" charset="0"/>
              </a:rPr>
              <a:t>«Ах,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зірки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. От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майже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сім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живу в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Москві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, а все ж таки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тягне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мене на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Батьківщину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Серце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щемить,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хочеться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іноді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болісно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поїзд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…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туди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Знову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побачити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яри,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занесені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снігом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Дніпро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…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Немає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красивішого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міста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ніж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Київ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»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 —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скаже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оповіданні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«Я убив» доктор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Яшвін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у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якому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легко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упізнати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самого автора (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українською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 — «я ж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»).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"/>
            <a:ext cx="66016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Київ</a:t>
            </a:r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</a:t>
            </a:r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Україна</a:t>
            </a:r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3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житті</a:t>
            </a:r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sz="36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творах</a:t>
            </a:r>
            <a:r>
              <a:rPr lang="ru-RU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Булгакова</a:t>
            </a:r>
          </a:p>
        </p:txBody>
      </p:sp>
      <p:pic>
        <p:nvPicPr>
          <p:cNvPr id="9" name="Содержимое 8" descr="http://www.inmeds.com.ua/upload/medialibrary/b6e/5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268760"/>
            <a:ext cx="449897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88640"/>
            <a:ext cx="8964488" cy="273630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3200" b="1" dirty="0">
                <a:latin typeface="Arial" pitchFamily="34" charset="0"/>
                <a:cs typeface="Arial" pitchFamily="34" charset="0"/>
              </a:rPr>
              <a:t>Михайло Булгаков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любив підніматися нагору по Андріївському спуску, доходити до найвищої крапки й відтіля дивитися на дахи багатоповерхових будинків і купола церков, на вулиці, провулки й площі.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Так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Николка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вечорами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довго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любувався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своїм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містом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за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іноді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лаяли. 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Я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дійшов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би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площі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Андріївської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церкви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- говорив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сестрі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відтіля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подивився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б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послухав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Адже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видний</a:t>
            </a:r>
            <a:r>
              <a:rPr lang="ru-RU" sz="2900" i="1" dirty="0">
                <a:latin typeface="Arial" pitchFamily="34" charset="0"/>
                <a:cs typeface="Arial" pitchFamily="34" charset="0"/>
              </a:rPr>
              <a:t> весь </a:t>
            </a:r>
            <a:r>
              <a:rPr lang="ru-RU" sz="2900" i="1" dirty="0" err="1">
                <a:latin typeface="Arial" pitchFamily="34" charset="0"/>
                <a:cs typeface="Arial" pitchFamily="34" charset="0"/>
              </a:rPr>
              <a:t>Поділ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»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Київ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М. А.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Булгаковим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завжди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місто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відбите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добутках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Місто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- в 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Біл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гвардії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»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Батьківщина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Максутова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- в 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Театральному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романі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»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 В 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Майстр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Маргариті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»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опис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весняних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розливів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Дніпра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сонячних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плям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грають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весною на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цегельних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доріжках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Владимирської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гірки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</a:t>
            </a:r>
            <a:r>
              <a:rPr lang="uk-UA" sz="2900" dirty="0">
                <a:latin typeface="Arial" pitchFamily="34" charset="0"/>
                <a:cs typeface="Arial" pitchFamily="34" charset="0"/>
              </a:rPr>
              <a:t>»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пейзажі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до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байдужий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нічого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розуміючий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Поплавський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, за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покараний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dirty="0" err="1">
                <a:latin typeface="Arial" pitchFamily="34" charset="0"/>
                <a:cs typeface="Arial" pitchFamily="34" charset="0"/>
              </a:rPr>
              <a:t>Воландом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http://nashdomkiev.com/wp-content/uploads/2012/11/Andrevskiy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72008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43808" y="6457890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err="1">
                <a:hlinkClick r:id="rId3" tooltip="Андріївський узвіз"/>
              </a:rPr>
              <a:t>Андріївський</a:t>
            </a:r>
            <a:r>
              <a:rPr lang="ru-RU" sz="2000" b="1" u="sng" dirty="0">
                <a:hlinkClick r:id="rId3" tooltip="Андріївський узвіз"/>
              </a:rPr>
              <a:t> </a:t>
            </a:r>
            <a:r>
              <a:rPr lang="ru-RU" sz="2000" b="1" u="sng" dirty="0" err="1">
                <a:hlinkClick r:id="rId3" tooltip="Андріївський узвіз"/>
              </a:rPr>
              <a:t>узвіз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3960440" cy="6336704"/>
          </a:xfrm>
        </p:spPr>
        <p:txBody>
          <a:bodyPr>
            <a:normAutofit/>
          </a:bodyPr>
          <a:lstStyle/>
          <a:p>
            <a:r>
              <a:rPr lang="ru-RU" sz="1800" b="1" dirty="0" err="1">
                <a:latin typeface="Arial" pitchFamily="34" charset="0"/>
                <a:cs typeface="Arial" pitchFamily="34" charset="0"/>
              </a:rPr>
              <a:t>Київ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завжди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надихав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Михайла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Опанасовича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Булгакова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давав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йому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нові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теми для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добутків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Саме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Києві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Булгакова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з’явилося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бажання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зайнятися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літературою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І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поїхав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у Москву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твердою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рішучістю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завоювати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своє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літературі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Своє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місто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Булгаков не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тільки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любил,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знав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Київ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виходжений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уздовж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поперек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спочатку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дитинстві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потім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- 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юнацькі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роки.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стародавнє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місто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відбилося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добутках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Особливо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подобався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Київ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Булгакову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Зими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Києві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були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сніжними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вулиці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 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курілися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серпанком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,  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  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скрипів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  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збитий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  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гігантський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сніг</a:t>
            </a:r>
            <a:r>
              <a:rPr lang="uk-UA" sz="1800" i="1" dirty="0">
                <a:latin typeface="Arial" pitchFamily="34" charset="0"/>
                <a:cs typeface="Arial" pitchFamily="34" charset="0"/>
              </a:rPr>
              <a:t>»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Михайло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Тетяна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Булгакови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любили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прогулюватися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в парках. Вони часто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любувалися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деревами,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покритими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снігом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http://www.gorodkiev.com/img/musey-bulgakova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38983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99992" y="6309320"/>
            <a:ext cx="426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Пам‘ятник М.Булгакову (</a:t>
            </a:r>
            <a:r>
              <a:rPr lang="uk-UA" sz="2000" b="1" dirty="0" err="1"/>
              <a:t>м.Київ</a:t>
            </a:r>
            <a:r>
              <a:rPr lang="uk-UA" sz="2000" b="1" dirty="0"/>
              <a:t>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423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9</cp:revision>
  <dcterms:created xsi:type="dcterms:W3CDTF">2013-12-04T16:15:49Z</dcterms:created>
  <dcterms:modified xsi:type="dcterms:W3CDTF">2013-12-07T08:33:28Z</dcterms:modified>
</cp:coreProperties>
</file>