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152" r:id="rId1"/>
  </p:sldMasterIdLst>
  <p:sldIdLst>
    <p:sldId id="256" r:id="rId2"/>
    <p:sldId id="268" r:id="rId3"/>
    <p:sldId id="293" r:id="rId4"/>
    <p:sldId id="267" r:id="rId5"/>
    <p:sldId id="265" r:id="rId6"/>
    <p:sldId id="264" r:id="rId7"/>
    <p:sldId id="263" r:id="rId8"/>
    <p:sldId id="310" r:id="rId9"/>
    <p:sldId id="313" r:id="rId10"/>
    <p:sldId id="262" r:id="rId11"/>
    <p:sldId id="294" r:id="rId12"/>
    <p:sldId id="296" r:id="rId13"/>
    <p:sldId id="297" r:id="rId14"/>
    <p:sldId id="260" r:id="rId15"/>
    <p:sldId id="259" r:id="rId16"/>
    <p:sldId id="257" r:id="rId17"/>
    <p:sldId id="298" r:id="rId18"/>
    <p:sldId id="299" r:id="rId19"/>
    <p:sldId id="280" r:id="rId20"/>
    <p:sldId id="312" r:id="rId21"/>
    <p:sldId id="279" r:id="rId22"/>
    <p:sldId id="277" r:id="rId23"/>
    <p:sldId id="276" r:id="rId24"/>
    <p:sldId id="274" r:id="rId25"/>
    <p:sldId id="271" r:id="rId26"/>
    <p:sldId id="300" r:id="rId27"/>
    <p:sldId id="301" r:id="rId28"/>
    <p:sldId id="303" r:id="rId29"/>
    <p:sldId id="302" r:id="rId30"/>
    <p:sldId id="270" r:id="rId31"/>
    <p:sldId id="306" r:id="rId32"/>
    <p:sldId id="304" r:id="rId33"/>
    <p:sldId id="307" r:id="rId34"/>
    <p:sldId id="305" r:id="rId35"/>
    <p:sldId id="308" r:id="rId36"/>
    <p:sldId id="311" r:id="rId37"/>
  </p:sldIdLst>
  <p:sldSz cx="9144000" cy="6858000" type="screen4x3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CBB05A6E-29FF-47A4-B75A-2AEE768A7334}">
          <p14:sldIdLst>
            <p14:sldId id="256"/>
            <p14:sldId id="268"/>
            <p14:sldId id="293"/>
            <p14:sldId id="267"/>
            <p14:sldId id="265"/>
            <p14:sldId id="264"/>
            <p14:sldId id="263"/>
            <p14:sldId id="310"/>
            <p14:sldId id="313"/>
            <p14:sldId id="262"/>
            <p14:sldId id="294"/>
            <p14:sldId id="296"/>
            <p14:sldId id="297"/>
            <p14:sldId id="260"/>
            <p14:sldId id="259"/>
            <p14:sldId id="257"/>
            <p14:sldId id="298"/>
            <p14:sldId id="299"/>
            <p14:sldId id="280"/>
            <p14:sldId id="312"/>
            <p14:sldId id="279"/>
            <p14:sldId id="277"/>
            <p14:sldId id="276"/>
            <p14:sldId id="274"/>
            <p14:sldId id="271"/>
            <p14:sldId id="300"/>
            <p14:sldId id="301"/>
            <p14:sldId id="303"/>
            <p14:sldId id="302"/>
            <p14:sldId id="270"/>
            <p14:sldId id="306"/>
            <p14:sldId id="304"/>
            <p14:sldId id="307"/>
            <p14:sldId id="305"/>
            <p14:sldId id="308"/>
            <p14:sldId id="311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90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59C0F9-3845-4A1A-B6CF-957B4F56399F}" type="datetimeFigureOut">
              <a:rPr lang="uk-UA" smtClean="0"/>
              <a:t>16.05.2012</a:t>
            </a:fld>
            <a:endParaRPr lang="uk-UA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60EF1B5-E666-405C-8199-C307B9A62B32}" type="slidenum">
              <a:rPr lang="uk-UA" smtClean="0"/>
              <a:t>‹#›</a:t>
            </a:fld>
            <a:endParaRPr lang="uk-UA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uk-U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59C0F9-3845-4A1A-B6CF-957B4F56399F}" type="datetimeFigureOut">
              <a:rPr lang="uk-UA" smtClean="0"/>
              <a:t>16.05.2012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0EF1B5-E666-405C-8199-C307B9A62B32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59C0F9-3845-4A1A-B6CF-957B4F56399F}" type="datetimeFigureOut">
              <a:rPr lang="uk-UA" smtClean="0"/>
              <a:t>16.05.2012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0EF1B5-E666-405C-8199-C307B9A62B32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7079C4DB-170C-4A98-97E6-DD88DCD1ABAE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5165705"/>
      </p:ext>
    </p:extLst>
  </p:cSld>
  <p:clrMapOvr>
    <a:masterClrMapping/>
  </p:clrMapOvr>
  <p:transition spd="slow">
    <p:pull dir="r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>
  <p:cSld name="Заголовок, объект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E72CDB54-EBF0-4CB6-9157-37FB5B94A760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62813445"/>
      </p:ext>
    </p:extLst>
  </p:cSld>
  <p:clrMapOvr>
    <a:masterClrMapping/>
  </p:clrMapOvr>
  <p:transition spd="slow">
    <p:pull dir="r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Заголовок, 1 большой объект и 2 маленьких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Объект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DAAC4F54-EC86-4A24-9A91-6B29E85AE4DF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58222818"/>
      </p:ext>
    </p:extLst>
  </p:cSld>
  <p:clrMapOvr>
    <a:masterClrMapping/>
  </p:clrMapOvr>
  <p:transition spd="slow">
    <p:pull dir="r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>
  <p:cSld name="Заголовок, 2 маленьких объекта и 1 большой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457200" y="3938588"/>
            <a:ext cx="40386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Объект 4"/>
          <p:cNvSpPr>
            <a:spLocks noGrp="1"/>
          </p:cNvSpPr>
          <p:nvPr>
            <p:ph sz="half" idx="3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16D814FB-CA14-4F2D-90C3-81169ADA693E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61533891"/>
      </p:ext>
    </p:extLst>
  </p:cSld>
  <p:clrMapOvr>
    <a:masterClrMapping/>
  </p:clrMapOvr>
  <p:transition spd="slow">
    <p:pull dir="r"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Заголовок и четыре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sz="quarter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Объект 4"/>
          <p:cNvSpPr>
            <a:spLocks noGrp="1"/>
          </p:cNvSpPr>
          <p:nvPr>
            <p:ph sz="quarter" idx="3"/>
          </p:nvPr>
        </p:nvSpPr>
        <p:spPr>
          <a:xfrm>
            <a:off x="457200" y="3938588"/>
            <a:ext cx="40386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4FFF268B-D871-4C8D-9460-909788305FDE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39352584"/>
      </p:ext>
    </p:extLst>
  </p:cSld>
  <p:clrMapOvr>
    <a:masterClrMapping/>
  </p:clrMapOvr>
  <p:transition spd="slow">
    <p:pull dir="r"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D4EDDAA7-18F3-4386-A7DD-96F00FB4B8DF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15404600"/>
      </p:ext>
    </p:extLst>
  </p:cSld>
  <p:clrMapOvr>
    <a:masterClrMapping/>
  </p:clrMapOvr>
  <p:transition spd="slow">
    <p:pull dir="r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Объект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2C59C0F9-3845-4A1A-B6CF-957B4F56399F}" type="datetimeFigureOut">
              <a:rPr lang="uk-UA" smtClean="0"/>
              <a:t>16.05.2012</a:t>
            </a:fld>
            <a:endParaRPr lang="uk-UA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E60EF1B5-E666-405C-8199-C307B9A62B32}" type="slidenum">
              <a:rPr lang="uk-UA" smtClean="0"/>
              <a:t>‹#›</a:t>
            </a:fld>
            <a:endParaRPr lang="uk-UA"/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59C0F9-3845-4A1A-B6CF-957B4F56399F}" type="datetimeFigureOut">
              <a:rPr lang="uk-UA" smtClean="0"/>
              <a:t>16.05.2012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0EF1B5-E666-405C-8199-C307B9A62B32}" type="slidenum">
              <a:rPr lang="uk-UA" smtClean="0"/>
              <a:t>‹#›</a:t>
            </a:fld>
            <a:endParaRPr lang="uk-UA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59C0F9-3845-4A1A-B6CF-957B4F56399F}" type="datetimeFigureOut">
              <a:rPr lang="uk-UA" smtClean="0"/>
              <a:t>16.05.2012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0EF1B5-E666-405C-8199-C307B9A62B32}" type="slidenum">
              <a:rPr lang="uk-UA" smtClean="0"/>
              <a:t>‹#›</a:t>
            </a:fld>
            <a:endParaRPr lang="uk-UA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Объект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0EF1B5-E666-405C-8199-C307B9A62B32}" type="slidenum">
              <a:rPr lang="uk-UA" smtClean="0"/>
              <a:t>‹#›</a:t>
            </a:fld>
            <a:endParaRPr lang="uk-UA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59C0F9-3845-4A1A-B6CF-957B4F56399F}" type="datetimeFigureOut">
              <a:rPr lang="uk-UA" smtClean="0"/>
              <a:t>16.05.2012</a:t>
            </a:fld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2" name="Объект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4" name="Объект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59C0F9-3845-4A1A-B6CF-957B4F56399F}" type="datetimeFigureOut">
              <a:rPr lang="uk-UA" smtClean="0"/>
              <a:t>16.05.2012</a:t>
            </a:fld>
            <a:endParaRPr lang="uk-UA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0EF1B5-E666-405C-8199-C307B9A62B32}" type="slidenum">
              <a:rPr lang="uk-UA" smtClean="0"/>
              <a:t>‹#›</a:t>
            </a:fld>
            <a:endParaRPr lang="uk-UA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59C0F9-3845-4A1A-B6CF-957B4F56399F}" type="datetimeFigureOut">
              <a:rPr lang="uk-UA" smtClean="0"/>
              <a:t>16.05.2012</a:t>
            </a:fld>
            <a:endParaRPr lang="uk-UA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0EF1B5-E666-405C-8199-C307B9A62B32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Объект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2C59C0F9-3845-4A1A-B6CF-957B4F56399F}" type="datetimeFigureOut">
              <a:rPr lang="uk-UA" smtClean="0"/>
              <a:t>16.05.2012</a:t>
            </a:fld>
            <a:endParaRPr lang="uk-UA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E60EF1B5-E666-405C-8199-C307B9A62B32}" type="slidenum">
              <a:rPr lang="uk-UA" smtClean="0"/>
              <a:t>‹#›</a:t>
            </a:fld>
            <a:endParaRPr lang="uk-UA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uk-U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59C0F9-3845-4A1A-B6CF-957B4F56399F}" type="datetimeFigureOut">
              <a:rPr lang="uk-UA" smtClean="0"/>
              <a:t>16.05.2012</a:t>
            </a:fld>
            <a:endParaRPr lang="uk-UA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60EF1B5-E666-405C-8199-C307B9A62B32}" type="slidenum">
              <a:rPr lang="uk-UA" smtClean="0"/>
              <a:t>‹#›</a:t>
            </a:fld>
            <a:endParaRPr lang="uk-UA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uk-U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 shadeToTitle="1">
        <a:blipFill dpi="0" rotWithShape="1">
          <a:blip r:embed="rId19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2C59C0F9-3845-4A1A-B6CF-957B4F56399F}" type="datetimeFigureOut">
              <a:rPr lang="uk-UA" smtClean="0"/>
              <a:t>16.05.2012</a:t>
            </a:fld>
            <a:endParaRPr lang="uk-UA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uk-UA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E60EF1B5-E666-405C-8199-C307B9A62B32}" type="slidenum">
              <a:rPr lang="uk-UA" smtClean="0"/>
              <a:t>‹#›</a:t>
            </a:fld>
            <a:endParaRPr lang="uk-UA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4153" r:id="rId1"/>
    <p:sldLayoutId id="2147484154" r:id="rId2"/>
    <p:sldLayoutId id="2147484155" r:id="rId3"/>
    <p:sldLayoutId id="2147484156" r:id="rId4"/>
    <p:sldLayoutId id="2147484157" r:id="rId5"/>
    <p:sldLayoutId id="2147484158" r:id="rId6"/>
    <p:sldLayoutId id="2147484159" r:id="rId7"/>
    <p:sldLayoutId id="2147484160" r:id="rId8"/>
    <p:sldLayoutId id="2147484161" r:id="rId9"/>
    <p:sldLayoutId id="2147484162" r:id="rId10"/>
    <p:sldLayoutId id="2147484163" r:id="rId11"/>
    <p:sldLayoutId id="2147484164" r:id="rId12"/>
    <p:sldLayoutId id="2147484165" r:id="rId13"/>
    <p:sldLayoutId id="2147484166" r:id="rId14"/>
    <p:sldLayoutId id="2147484167" r:id="rId15"/>
    <p:sldLayoutId id="2147484168" r:id="rId16"/>
    <p:sldLayoutId id="2147484169" r:id="rId17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1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1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1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slideLayout" Target="../slideLayouts/slideLayout14.xml"/><Relationship Id="rId1" Type="http://schemas.openxmlformats.org/officeDocument/2006/relationships/tags" Target="../tags/tag17.xml"/><Relationship Id="rId4" Type="http://schemas.openxmlformats.org/officeDocument/2006/relationships/image" Target="../media/image13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4.xml"/><Relationship Id="rId1" Type="http://schemas.openxmlformats.org/officeDocument/2006/relationships/tags" Target="../tags/tag18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20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2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2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2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2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25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26.xml"/><Relationship Id="rId4" Type="http://schemas.openxmlformats.org/officeDocument/2006/relationships/image" Target="../media/image15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slideLayout" Target="../slideLayouts/slideLayout15.xml"/><Relationship Id="rId1" Type="http://schemas.openxmlformats.org/officeDocument/2006/relationships/tags" Target="../tags/tag27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slideLayout" Target="../slideLayouts/slideLayout16.xml"/><Relationship Id="rId1" Type="http://schemas.openxmlformats.org/officeDocument/2006/relationships/tags" Target="../tags/tag28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2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jpeg"/><Relationship Id="rId3" Type="http://schemas.openxmlformats.org/officeDocument/2006/relationships/image" Target="../media/image24.png"/><Relationship Id="rId7" Type="http://schemas.openxmlformats.org/officeDocument/2006/relationships/image" Target="../media/image28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0.xm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slideLayout" Target="../slideLayouts/slideLayout17.xml"/><Relationship Id="rId1" Type="http://schemas.openxmlformats.org/officeDocument/2006/relationships/tags" Target="../tags/tag31.xml"/><Relationship Id="rId6" Type="http://schemas.openxmlformats.org/officeDocument/2006/relationships/image" Target="../media/image33.jpeg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3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4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35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3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4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57200" y="6669360"/>
            <a:ext cx="8305800" cy="72008"/>
          </a:xfrm>
        </p:spPr>
        <p:txBody>
          <a:bodyPr/>
          <a:lstStyle/>
          <a:p>
            <a:endParaRPr lang="uk-UA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79512" y="260648"/>
            <a:ext cx="8712968" cy="6264696"/>
          </a:xfrm>
        </p:spPr>
        <p:txBody>
          <a:bodyPr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r>
              <a:rPr lang="uk-UA" sz="6600" b="1" spc="0" dirty="0" smtClean="0">
                <a:ln w="50800"/>
                <a:solidFill>
                  <a:schemeClr val="bg1">
                    <a:lumMod val="95000"/>
                    <a:lumOff val="5000"/>
                  </a:schemeClr>
                </a:solidFill>
                <a:effectLst>
                  <a:glow rad="101600">
                    <a:schemeClr val="tx2">
                      <a:lumMod val="75000"/>
                      <a:alpha val="60000"/>
                    </a:schemeClr>
                  </a:glow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Gabriola" pitchFamily="82" charset="0"/>
                <a:ea typeface="Batang" pitchFamily="18" charset="-127"/>
                <a:cs typeface="Kartika" pitchFamily="18" charset="0"/>
              </a:rPr>
              <a:t>Підсумкова </a:t>
            </a:r>
            <a:r>
              <a:rPr lang="uk-UA" sz="6600" b="1" spc="0" dirty="0">
                <a:ln w="50800"/>
                <a:solidFill>
                  <a:schemeClr val="bg1">
                    <a:lumMod val="95000"/>
                    <a:lumOff val="5000"/>
                  </a:schemeClr>
                </a:solidFill>
                <a:effectLst>
                  <a:glow rad="101600">
                    <a:schemeClr val="tx2">
                      <a:lumMod val="75000"/>
                      <a:alpha val="60000"/>
                    </a:schemeClr>
                  </a:glow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Gabriola" pitchFamily="82" charset="0"/>
                <a:ea typeface="Batang" pitchFamily="18" charset="-127"/>
                <a:cs typeface="Kartika" pitchFamily="18" charset="0"/>
              </a:rPr>
              <a:t>к</a:t>
            </a:r>
            <a:r>
              <a:rPr lang="uk-UA" sz="6600" b="1" spc="0" dirty="0" smtClean="0">
                <a:ln w="50800"/>
                <a:solidFill>
                  <a:schemeClr val="bg1">
                    <a:lumMod val="95000"/>
                    <a:lumOff val="5000"/>
                  </a:schemeClr>
                </a:solidFill>
                <a:effectLst>
                  <a:glow rad="101600">
                    <a:schemeClr val="tx2">
                      <a:lumMod val="75000"/>
                      <a:alpha val="60000"/>
                    </a:schemeClr>
                  </a:glow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Gabriola" pitchFamily="82" charset="0"/>
                <a:ea typeface="Batang" pitchFamily="18" charset="-127"/>
                <a:cs typeface="Kartika" pitchFamily="18" charset="0"/>
              </a:rPr>
              <a:t>онтрольна робота</a:t>
            </a:r>
            <a:br>
              <a:rPr lang="uk-UA" sz="6600" b="1" spc="0" dirty="0" smtClean="0">
                <a:ln w="50800"/>
                <a:solidFill>
                  <a:schemeClr val="bg1">
                    <a:lumMod val="95000"/>
                    <a:lumOff val="5000"/>
                  </a:schemeClr>
                </a:solidFill>
                <a:effectLst>
                  <a:glow rad="101600">
                    <a:schemeClr val="tx2">
                      <a:lumMod val="75000"/>
                      <a:alpha val="60000"/>
                    </a:schemeClr>
                  </a:glow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Gabriola" pitchFamily="82" charset="0"/>
                <a:ea typeface="Batang" pitchFamily="18" charset="-127"/>
                <a:cs typeface="Kartika" pitchFamily="18" charset="0"/>
              </a:rPr>
            </a:br>
            <a:r>
              <a:rPr lang="uk-UA" sz="6600" b="1" spc="0" dirty="0" smtClean="0">
                <a:ln w="50800"/>
                <a:solidFill>
                  <a:schemeClr val="bg1">
                    <a:lumMod val="95000"/>
                    <a:lumOff val="5000"/>
                  </a:schemeClr>
                </a:solidFill>
                <a:effectLst>
                  <a:glow rad="101600">
                    <a:schemeClr val="tx2">
                      <a:lumMod val="75000"/>
                      <a:alpha val="60000"/>
                    </a:schemeClr>
                  </a:glow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Gabriola" pitchFamily="82" charset="0"/>
                <a:ea typeface="Batang" pitchFamily="18" charset="-127"/>
                <a:cs typeface="Kartika" pitchFamily="18" charset="0"/>
              </a:rPr>
              <a:t>зі світової літератури</a:t>
            </a:r>
            <a:br>
              <a:rPr lang="uk-UA" sz="6600" b="1" spc="0" dirty="0" smtClean="0">
                <a:ln w="50800"/>
                <a:solidFill>
                  <a:schemeClr val="bg1">
                    <a:lumMod val="95000"/>
                    <a:lumOff val="5000"/>
                  </a:schemeClr>
                </a:solidFill>
                <a:effectLst>
                  <a:glow rad="101600">
                    <a:schemeClr val="tx2">
                      <a:lumMod val="75000"/>
                      <a:alpha val="60000"/>
                    </a:schemeClr>
                  </a:glow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Gabriola" pitchFamily="82" charset="0"/>
                <a:ea typeface="Batang" pitchFamily="18" charset="-127"/>
                <a:cs typeface="Kartika" pitchFamily="18" charset="0"/>
              </a:rPr>
            </a:br>
            <a:r>
              <a:rPr lang="uk-UA" sz="6600" b="1" spc="0" dirty="0" smtClean="0">
                <a:ln w="50800"/>
                <a:solidFill>
                  <a:schemeClr val="bg1">
                    <a:lumMod val="95000"/>
                    <a:lumOff val="5000"/>
                  </a:schemeClr>
                </a:solidFill>
                <a:effectLst>
                  <a:glow rad="101600">
                    <a:schemeClr val="tx2">
                      <a:lumMod val="75000"/>
                      <a:alpha val="60000"/>
                    </a:schemeClr>
                  </a:glow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Gabriola" pitchFamily="82" charset="0"/>
                <a:ea typeface="Batang" pitchFamily="18" charset="-127"/>
                <a:cs typeface="Kartika" pitchFamily="18" charset="0"/>
              </a:rPr>
              <a:t>учня 8-В класу</a:t>
            </a:r>
            <a:br>
              <a:rPr lang="uk-UA" sz="6600" b="1" spc="0" dirty="0" smtClean="0">
                <a:ln w="50800"/>
                <a:solidFill>
                  <a:schemeClr val="bg1">
                    <a:lumMod val="95000"/>
                    <a:lumOff val="5000"/>
                  </a:schemeClr>
                </a:solidFill>
                <a:effectLst>
                  <a:glow rad="101600">
                    <a:schemeClr val="tx2">
                      <a:lumMod val="75000"/>
                      <a:alpha val="60000"/>
                    </a:schemeClr>
                  </a:glow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Gabriola" pitchFamily="82" charset="0"/>
                <a:ea typeface="Batang" pitchFamily="18" charset="-127"/>
                <a:cs typeface="Kartika" pitchFamily="18" charset="0"/>
              </a:rPr>
            </a:br>
            <a:r>
              <a:rPr lang="uk-UA" sz="6600" b="1" spc="0" dirty="0" err="1" smtClean="0">
                <a:ln w="50800"/>
                <a:solidFill>
                  <a:schemeClr val="bg1">
                    <a:lumMod val="95000"/>
                    <a:lumOff val="5000"/>
                  </a:schemeClr>
                </a:solidFill>
                <a:effectLst>
                  <a:glow rad="101600">
                    <a:schemeClr val="tx2">
                      <a:lumMod val="75000"/>
                      <a:alpha val="60000"/>
                    </a:schemeClr>
                  </a:glow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Gabriola" pitchFamily="82" charset="0"/>
                <a:ea typeface="Batang" pitchFamily="18" charset="-127"/>
                <a:cs typeface="Kartika" pitchFamily="18" charset="0"/>
              </a:rPr>
              <a:t>Великолучківської</a:t>
            </a:r>
            <a:r>
              <a:rPr lang="uk-UA" sz="6600" b="1" spc="0" dirty="0" smtClean="0">
                <a:ln w="50800"/>
                <a:solidFill>
                  <a:schemeClr val="bg1">
                    <a:lumMod val="95000"/>
                    <a:lumOff val="5000"/>
                  </a:schemeClr>
                </a:solidFill>
                <a:effectLst>
                  <a:glow rad="101600">
                    <a:schemeClr val="tx2">
                      <a:lumMod val="75000"/>
                      <a:alpha val="60000"/>
                    </a:schemeClr>
                  </a:glow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Gabriola" pitchFamily="82" charset="0"/>
                <a:ea typeface="Batang" pitchFamily="18" charset="-127"/>
                <a:cs typeface="Kartika" pitchFamily="18" charset="0"/>
              </a:rPr>
              <a:t> ЗОШ </a:t>
            </a:r>
            <a:r>
              <a:rPr lang="en-US" sz="6600" b="1" spc="0" dirty="0" smtClean="0">
                <a:ln w="50800"/>
                <a:solidFill>
                  <a:schemeClr val="bg1">
                    <a:lumMod val="95000"/>
                    <a:lumOff val="5000"/>
                  </a:schemeClr>
                </a:solidFill>
                <a:effectLst>
                  <a:glow rad="101600">
                    <a:schemeClr val="tx2">
                      <a:lumMod val="75000"/>
                      <a:alpha val="60000"/>
                    </a:schemeClr>
                  </a:glow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Gabriola" pitchFamily="82" charset="0"/>
                <a:ea typeface="Batang" pitchFamily="18" charset="-127"/>
                <a:cs typeface="Kartika" pitchFamily="18" charset="0"/>
              </a:rPr>
              <a:t>I</a:t>
            </a:r>
            <a:r>
              <a:rPr lang="uk-UA" sz="6600" b="1" spc="0" dirty="0" smtClean="0">
                <a:ln w="50800"/>
                <a:solidFill>
                  <a:schemeClr val="bg1">
                    <a:lumMod val="95000"/>
                    <a:lumOff val="5000"/>
                  </a:schemeClr>
                </a:solidFill>
                <a:effectLst>
                  <a:glow rad="101600">
                    <a:schemeClr val="tx2">
                      <a:lumMod val="75000"/>
                      <a:alpha val="60000"/>
                    </a:schemeClr>
                  </a:glow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Gabriola" pitchFamily="82" charset="0"/>
                <a:ea typeface="Batang" pitchFamily="18" charset="-127"/>
                <a:cs typeface="Kartika" pitchFamily="18" charset="0"/>
              </a:rPr>
              <a:t>-</a:t>
            </a:r>
            <a:r>
              <a:rPr lang="en-US" sz="6600" b="1" spc="0" dirty="0" smtClean="0">
                <a:ln w="50800"/>
                <a:solidFill>
                  <a:schemeClr val="bg1">
                    <a:lumMod val="95000"/>
                    <a:lumOff val="5000"/>
                  </a:schemeClr>
                </a:solidFill>
                <a:effectLst>
                  <a:glow rad="101600">
                    <a:schemeClr val="tx2">
                      <a:lumMod val="75000"/>
                      <a:alpha val="60000"/>
                    </a:schemeClr>
                  </a:glow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Gabriola" pitchFamily="82" charset="0"/>
                <a:ea typeface="Batang" pitchFamily="18" charset="-127"/>
                <a:cs typeface="Kartika" pitchFamily="18" charset="0"/>
              </a:rPr>
              <a:t>III</a:t>
            </a:r>
            <a:r>
              <a:rPr lang="uk-UA" sz="6600" b="1" spc="0" dirty="0" smtClean="0">
                <a:ln w="50800"/>
                <a:solidFill>
                  <a:schemeClr val="bg1">
                    <a:lumMod val="95000"/>
                    <a:lumOff val="5000"/>
                  </a:schemeClr>
                </a:solidFill>
                <a:effectLst>
                  <a:glow rad="101600">
                    <a:schemeClr val="tx2">
                      <a:lumMod val="75000"/>
                      <a:alpha val="60000"/>
                    </a:schemeClr>
                  </a:glow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Gabriola" pitchFamily="82" charset="0"/>
                <a:ea typeface="Batang" pitchFamily="18" charset="-127"/>
                <a:cs typeface="Kartika" pitchFamily="18" charset="0"/>
              </a:rPr>
              <a:t> ст.</a:t>
            </a:r>
            <a:br>
              <a:rPr lang="uk-UA" sz="6600" b="1" spc="0" dirty="0" smtClean="0">
                <a:ln w="50800"/>
                <a:solidFill>
                  <a:schemeClr val="bg1">
                    <a:lumMod val="95000"/>
                    <a:lumOff val="5000"/>
                  </a:schemeClr>
                </a:solidFill>
                <a:effectLst>
                  <a:glow rad="101600">
                    <a:schemeClr val="tx2">
                      <a:lumMod val="75000"/>
                      <a:alpha val="60000"/>
                    </a:schemeClr>
                  </a:glow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Gabriola" pitchFamily="82" charset="0"/>
                <a:ea typeface="Batang" pitchFamily="18" charset="-127"/>
                <a:cs typeface="Kartika" pitchFamily="18" charset="0"/>
              </a:rPr>
            </a:br>
            <a:r>
              <a:rPr lang="uk-UA" sz="6600" b="1" spc="0" dirty="0" err="1" smtClean="0">
                <a:ln w="50800"/>
                <a:solidFill>
                  <a:schemeClr val="bg1">
                    <a:lumMod val="95000"/>
                    <a:lumOff val="5000"/>
                  </a:schemeClr>
                </a:solidFill>
                <a:effectLst>
                  <a:glow rad="101600">
                    <a:schemeClr val="tx2">
                      <a:lumMod val="75000"/>
                      <a:alpha val="60000"/>
                    </a:schemeClr>
                  </a:glow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Gabriola" pitchFamily="82" charset="0"/>
                <a:ea typeface="Batang" pitchFamily="18" charset="-127"/>
                <a:cs typeface="Miriam" pitchFamily="34" charset="-79"/>
              </a:rPr>
              <a:t>Варги</a:t>
            </a:r>
            <a:r>
              <a:rPr lang="uk-UA" sz="6600" b="1" spc="0" dirty="0" smtClean="0">
                <a:ln w="50800"/>
                <a:solidFill>
                  <a:schemeClr val="bg1">
                    <a:lumMod val="95000"/>
                    <a:lumOff val="5000"/>
                  </a:schemeClr>
                </a:solidFill>
                <a:effectLst>
                  <a:glow rad="101600">
                    <a:schemeClr val="tx2">
                      <a:lumMod val="75000"/>
                      <a:alpha val="60000"/>
                    </a:schemeClr>
                  </a:glow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Gabriola" pitchFamily="82" charset="0"/>
                <a:ea typeface="Batang" pitchFamily="18" charset="-127"/>
                <a:cs typeface="Miriam" pitchFamily="34" charset="-79"/>
              </a:rPr>
              <a:t> Віталія</a:t>
            </a:r>
            <a:r>
              <a:rPr lang="uk-UA" b="1" spc="0" dirty="0" smtClean="0">
                <a:ln w="50800"/>
                <a:solidFill>
                  <a:schemeClr val="accent6">
                    <a:lumMod val="50000"/>
                  </a:schemeClr>
                </a:solidFill>
                <a:effectLst/>
                <a:cs typeface="DilleniaUPC" pitchFamily="18" charset="-34"/>
              </a:rPr>
              <a:t/>
            </a:r>
            <a:br>
              <a:rPr lang="uk-UA" b="1" spc="0" dirty="0" smtClean="0">
                <a:ln w="50800"/>
                <a:solidFill>
                  <a:schemeClr val="accent6">
                    <a:lumMod val="50000"/>
                  </a:schemeClr>
                </a:solidFill>
                <a:effectLst/>
                <a:cs typeface="DilleniaUPC" pitchFamily="18" charset="-34"/>
              </a:rPr>
            </a:br>
            <a:endParaRPr lang="uk-UA" b="1" spc="0" dirty="0">
              <a:ln w="50800"/>
              <a:solidFill>
                <a:schemeClr val="accent6">
                  <a:lumMod val="50000"/>
                </a:schemeClr>
              </a:solidFill>
              <a:effectLst/>
              <a:cs typeface="DilleniaUPC" pitchFamily="18" charset="-34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5580015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 advTm="8743">
        <p14:vortex dir="r"/>
      </p:transition>
    </mc:Choice>
    <mc:Fallback>
      <p:transition spd="slow" advTm="8743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6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6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6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6525344"/>
            <a:ext cx="8229600" cy="216024"/>
          </a:xfrm>
        </p:spPr>
        <p:txBody>
          <a:bodyPr>
            <a:normAutofit fontScale="40000" lnSpcReduction="20000"/>
          </a:bodyPr>
          <a:lstStyle/>
          <a:p>
            <a:endParaRPr lang="uk-UA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381328"/>
          </a:xfrm>
        </p:spPr>
        <p:txBody>
          <a:bodyPr>
            <a:normAutofit/>
          </a:bodyPr>
          <a:lstStyle/>
          <a:p>
            <a:pPr algn="ctr"/>
            <a:r>
              <a:rPr lang="en-US" sz="40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Monotype Corsiva" pitchFamily="66" charset="0"/>
              </a:rPr>
              <a:t>-</a:t>
            </a:r>
            <a:r>
              <a:rPr lang="uk-UA" sz="4000" dirty="0">
                <a:solidFill>
                  <a:schemeClr val="bg1">
                    <a:lumMod val="95000"/>
                    <a:lumOff val="5000"/>
                  </a:schemeClr>
                </a:solidFill>
                <a:latin typeface="Monotype Corsiva" pitchFamily="66" charset="0"/>
              </a:rPr>
              <a:t>Коли Данте йшов 13-й, в 1277 році, його заручили з Джеммою </a:t>
            </a:r>
            <a:r>
              <a:rPr lang="uk-UA" sz="4000" dirty="0" err="1">
                <a:solidFill>
                  <a:schemeClr val="bg1">
                    <a:lumMod val="95000"/>
                    <a:lumOff val="5000"/>
                  </a:schemeClr>
                </a:solidFill>
                <a:latin typeface="Monotype Corsiva" pitchFamily="66" charset="0"/>
              </a:rPr>
              <a:t>ді</a:t>
            </a:r>
            <a:r>
              <a:rPr lang="uk-UA" sz="4000" dirty="0">
                <a:solidFill>
                  <a:schemeClr val="bg1">
                    <a:lumMod val="95000"/>
                    <a:lumOff val="5000"/>
                  </a:schemeClr>
                </a:solidFill>
                <a:latin typeface="Monotype Corsiva" pitchFamily="66" charset="0"/>
              </a:rPr>
              <a:t> </a:t>
            </a:r>
            <a:r>
              <a:rPr lang="uk-UA" sz="4000" dirty="0" err="1">
                <a:solidFill>
                  <a:schemeClr val="bg1">
                    <a:lumMod val="95000"/>
                    <a:lumOff val="5000"/>
                  </a:schemeClr>
                </a:solidFill>
                <a:latin typeface="Monotype Corsiva" pitchFamily="66" charset="0"/>
              </a:rPr>
              <a:t>Манетто</a:t>
            </a:r>
            <a:r>
              <a:rPr lang="uk-UA" sz="4000" dirty="0">
                <a:solidFill>
                  <a:schemeClr val="bg1">
                    <a:lumMod val="95000"/>
                    <a:lumOff val="5000"/>
                  </a:schemeClr>
                </a:solidFill>
                <a:latin typeface="Monotype Corsiva" pitchFamily="66" charset="0"/>
              </a:rPr>
              <a:t> Донаті. Контрактні одруження в такий ранній період були типовим явищем і включали формальну церемонію проставлення підписів перед нотаріусом. Одружився Данте 1293 року, але своє перше кохання до </a:t>
            </a:r>
            <a:r>
              <a:rPr lang="uk-UA" sz="4000" dirty="0" err="1">
                <a:solidFill>
                  <a:schemeClr val="bg1">
                    <a:lumMod val="95000"/>
                    <a:lumOff val="5000"/>
                  </a:schemeClr>
                </a:solidFill>
                <a:latin typeface="Monotype Corsiva" pitchFamily="66" charset="0"/>
              </a:rPr>
              <a:t>Беатріче</a:t>
            </a:r>
            <a:r>
              <a:rPr lang="uk-UA" sz="4000" dirty="0">
                <a:solidFill>
                  <a:schemeClr val="bg1">
                    <a:lumMod val="95000"/>
                    <a:lumOff val="5000"/>
                  </a:schemeClr>
                </a:solidFill>
                <a:latin typeface="Monotype Corsiva" pitchFamily="66" charset="0"/>
              </a:rPr>
              <a:t> проніс через усе життя. Від своєї дружини Данте мав трьох дітей: </a:t>
            </a:r>
            <a:r>
              <a:rPr lang="uk-UA" sz="4000" dirty="0" err="1">
                <a:solidFill>
                  <a:schemeClr val="bg1">
                    <a:lumMod val="95000"/>
                    <a:lumOff val="5000"/>
                  </a:schemeClr>
                </a:solidFill>
                <a:latin typeface="Monotype Corsiva" pitchFamily="66" charset="0"/>
              </a:rPr>
              <a:t>Якопо</a:t>
            </a:r>
            <a:r>
              <a:rPr lang="uk-UA" sz="4000" dirty="0">
                <a:solidFill>
                  <a:schemeClr val="bg1">
                    <a:lumMod val="95000"/>
                    <a:lumOff val="5000"/>
                  </a:schemeClr>
                </a:solidFill>
                <a:latin typeface="Monotype Corsiva" pitchFamily="66" charset="0"/>
              </a:rPr>
              <a:t>, </a:t>
            </a:r>
            <a:r>
              <a:rPr lang="uk-UA" sz="4000" dirty="0" err="1">
                <a:solidFill>
                  <a:schemeClr val="bg1">
                    <a:lumMod val="95000"/>
                    <a:lumOff val="5000"/>
                  </a:schemeClr>
                </a:solidFill>
                <a:latin typeface="Monotype Corsiva" pitchFamily="66" charset="0"/>
              </a:rPr>
              <a:t>П'єро</a:t>
            </a:r>
            <a:r>
              <a:rPr lang="uk-UA" sz="4000" dirty="0">
                <a:solidFill>
                  <a:schemeClr val="bg1">
                    <a:lumMod val="95000"/>
                    <a:lumOff val="5000"/>
                  </a:schemeClr>
                </a:solidFill>
                <a:latin typeface="Monotype Corsiva" pitchFamily="66" charset="0"/>
              </a:rPr>
              <a:t> і Антонію. Про останню відомо, що вона стала черницею.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45643983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100" advTm="26646">
        <p14:switch dir="l"/>
      </p:transition>
    </mc:Choice>
    <mc:Fallback>
      <p:transition spd="slow" advTm="26646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6" name="Rectangle 8"/>
          <p:cNvSpPr>
            <a:spLocks noGrp="1" noChangeArrowheads="1"/>
          </p:cNvSpPr>
          <p:nvPr>
            <p:ph type="title"/>
          </p:nvPr>
        </p:nvSpPr>
        <p:spPr/>
        <p:txBody>
          <a:bodyPr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ru-RU" sz="4800" b="1" spc="0" dirty="0">
                <a:ln w="50800"/>
                <a:solidFill>
                  <a:schemeClr val="bg1">
                    <a:shade val="50000"/>
                  </a:schemeClr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Tw Cen MT" pitchFamily="34" charset="0"/>
              </a:rPr>
              <a:t>Данте </a:t>
            </a:r>
            <a:r>
              <a:rPr lang="ru-RU" sz="4800" b="1" spc="0" dirty="0" smtClean="0">
                <a:ln w="50800"/>
                <a:solidFill>
                  <a:schemeClr val="bg1">
                    <a:shade val="50000"/>
                  </a:schemeClr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Tw Cen MT" pitchFamily="34" charset="0"/>
              </a:rPr>
              <a:t>і </a:t>
            </a:r>
            <a:r>
              <a:rPr lang="ru-RU" sz="4800" b="1" spc="0" dirty="0" err="1" smtClean="0">
                <a:ln w="50800"/>
                <a:solidFill>
                  <a:schemeClr val="bg1">
                    <a:shade val="50000"/>
                  </a:schemeClr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Tw Cen MT" pitchFamily="34" charset="0"/>
              </a:rPr>
              <a:t>Беатріче</a:t>
            </a:r>
            <a:endParaRPr lang="ru-RU" sz="4800" b="1" spc="0" dirty="0">
              <a:ln w="50800"/>
              <a:solidFill>
                <a:schemeClr val="bg1">
                  <a:shade val="50000"/>
                </a:schemeClr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</a:effectLst>
              <a:latin typeface="Tw Cen MT" pitchFamily="34" charset="0"/>
            </a:endParaRPr>
          </a:p>
        </p:txBody>
      </p:sp>
      <p:sp>
        <p:nvSpPr>
          <p:cNvPr id="7177" name="Rectangle 9"/>
          <p:cNvSpPr>
            <a:spLocks noGrp="1" noChangeArrowheads="1"/>
          </p:cNvSpPr>
          <p:nvPr>
            <p:ph type="body" sz="half" idx="1"/>
          </p:nvPr>
        </p:nvSpPr>
        <p:spPr>
          <a:xfrm>
            <a:off x="251520" y="2204864"/>
            <a:ext cx="4701480" cy="4272136"/>
          </a:xfrm>
        </p:spPr>
        <p:txBody>
          <a:bodyPr>
            <a:normAutofit/>
          </a:bodyPr>
          <a:lstStyle/>
          <a:p>
            <a:pPr marL="0" indent="0">
              <a:buFontTx/>
              <a:buNone/>
            </a:pPr>
            <a:r>
              <a:rPr lang="ru-RU" sz="4000" b="1" dirty="0" smtClean="0">
                <a:solidFill>
                  <a:schemeClr val="bg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 Narrow" pitchFamily="34" charset="0"/>
              </a:rPr>
              <a:t>Данте </a:t>
            </a:r>
            <a:r>
              <a:rPr lang="ru-RU" sz="4000" b="1" dirty="0">
                <a:solidFill>
                  <a:schemeClr val="bg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 Narrow" pitchFamily="34" charset="0"/>
              </a:rPr>
              <a:t>і</a:t>
            </a:r>
            <a:r>
              <a:rPr lang="ru-RU" sz="4000" b="1" dirty="0" smtClean="0">
                <a:solidFill>
                  <a:schemeClr val="bg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 Narrow" pitchFamily="34" charset="0"/>
              </a:rPr>
              <a:t> </a:t>
            </a:r>
            <a:r>
              <a:rPr lang="ru-RU" sz="4000" b="1" dirty="0" err="1" smtClean="0">
                <a:solidFill>
                  <a:schemeClr val="bg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 Narrow" pitchFamily="34" charset="0"/>
              </a:rPr>
              <a:t>Беатріче</a:t>
            </a:r>
            <a:r>
              <a:rPr lang="ru-RU" sz="4000" b="1" dirty="0" smtClean="0">
                <a:solidFill>
                  <a:schemeClr val="bg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 Narrow" pitchFamily="34" charset="0"/>
              </a:rPr>
              <a:t> </a:t>
            </a:r>
            <a:r>
              <a:rPr lang="ru-RU" sz="4000" b="1" dirty="0">
                <a:solidFill>
                  <a:schemeClr val="bg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 Narrow" pitchFamily="34" charset="0"/>
              </a:rPr>
              <a:t>стали такими </a:t>
            </a:r>
            <a:r>
              <a:rPr lang="ru-RU" sz="4000" b="1" dirty="0" smtClean="0">
                <a:solidFill>
                  <a:schemeClr val="bg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 Narrow" pitchFamily="34" charset="0"/>
              </a:rPr>
              <a:t>ж </a:t>
            </a:r>
            <a:r>
              <a:rPr lang="ru-RU" sz="4000" b="1" dirty="0">
                <a:solidFill>
                  <a:schemeClr val="bg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 Narrow" pitchFamily="34" charset="0"/>
              </a:rPr>
              <a:t>символами </a:t>
            </a:r>
            <a:r>
              <a:rPr lang="ru-RU" sz="4000" b="1" dirty="0" err="1" smtClean="0">
                <a:solidFill>
                  <a:schemeClr val="bg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 Narrow" pitchFamily="34" charset="0"/>
              </a:rPr>
              <a:t>любові</a:t>
            </a:r>
            <a:r>
              <a:rPr lang="ru-RU" sz="4000" b="1" dirty="0" smtClean="0">
                <a:solidFill>
                  <a:schemeClr val="bg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 Narrow" pitchFamily="34" charset="0"/>
              </a:rPr>
              <a:t>, як </a:t>
            </a:r>
            <a:r>
              <a:rPr lang="ru-RU" sz="4000" b="1" dirty="0" err="1" smtClean="0">
                <a:solidFill>
                  <a:schemeClr val="bg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 Narrow" pitchFamily="34" charset="0"/>
              </a:rPr>
              <a:t>Трістан</a:t>
            </a:r>
            <a:r>
              <a:rPr lang="ru-RU" sz="4000" b="1" dirty="0" smtClean="0">
                <a:solidFill>
                  <a:schemeClr val="bg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 Narrow" pitchFamily="34" charset="0"/>
              </a:rPr>
              <a:t> і </a:t>
            </a:r>
            <a:r>
              <a:rPr lang="ru-RU" sz="4000" b="1" dirty="0" err="1" smtClean="0">
                <a:solidFill>
                  <a:schemeClr val="bg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 Narrow" pitchFamily="34" charset="0"/>
              </a:rPr>
              <a:t>Ізольда</a:t>
            </a:r>
            <a:r>
              <a:rPr lang="ru-RU" sz="4000" b="1" dirty="0">
                <a:solidFill>
                  <a:schemeClr val="bg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 Narrow" pitchFamily="34" charset="0"/>
              </a:rPr>
              <a:t>, Ромео и </a:t>
            </a:r>
            <a:r>
              <a:rPr lang="ru-RU" sz="4000" b="1" dirty="0" err="1" smtClean="0">
                <a:solidFill>
                  <a:schemeClr val="bg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 Narrow" pitchFamily="34" charset="0"/>
              </a:rPr>
              <a:t>Джульєтта</a:t>
            </a:r>
            <a:r>
              <a:rPr lang="ru-RU" sz="4000" b="1" dirty="0">
                <a:solidFill>
                  <a:schemeClr val="bg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 Narrow" pitchFamily="34" charset="0"/>
              </a:rPr>
              <a:t>. </a:t>
            </a:r>
          </a:p>
        </p:txBody>
      </p:sp>
      <p:pic>
        <p:nvPicPr>
          <p:cNvPr id="7175" name="Picture 7" descr="Портрет Беатриче, читающей Божественную комедию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lum bright="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181600" y="1524000"/>
            <a:ext cx="3782888" cy="5217368"/>
          </a:xfrm>
          <a:noFill/>
          <a:ln w="12700">
            <a:solidFill>
              <a:srgbClr val="6633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16455269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 advTm="13438">
        <p14:flip dir="l"/>
      </p:transition>
    </mc:Choice>
    <mc:Fallback>
      <p:transition spd="slow" advTm="13438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2)">
                                      <p:cBhvr>
                                        <p:cTn id="7" dur="2000"/>
                                        <p:tgtEl>
                                          <p:spTgt spid="7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7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71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71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71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628800"/>
          </a:xfrm>
        </p:spPr>
        <p:txBody>
          <a:bodyPr>
            <a:noAutofit/>
          </a:bodyPr>
          <a:lstStyle/>
          <a:p>
            <a:pPr algn="ctr"/>
            <a:r>
              <a:rPr lang="uk-UA" sz="5400" spc="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Monotype Corsiva" pitchFamily="66" charset="0"/>
              </a:rPr>
              <a:t>Зустріч Данте з </a:t>
            </a:r>
            <a:r>
              <a:rPr lang="uk-UA" sz="5400" spc="0" dirty="0" err="1" smtClean="0">
                <a:solidFill>
                  <a:schemeClr val="bg1">
                    <a:lumMod val="95000"/>
                    <a:lumOff val="5000"/>
                  </a:schemeClr>
                </a:solidFill>
                <a:latin typeface="Monotype Corsiva" pitchFamily="66" charset="0"/>
              </a:rPr>
              <a:t>Беатріче</a:t>
            </a:r>
            <a:r>
              <a:rPr lang="uk-UA" sz="5400" spc="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Monotype Corsiva" pitchFamily="66" charset="0"/>
              </a:rPr>
              <a:t> в раю!</a:t>
            </a:r>
            <a:endParaRPr lang="uk-UA" sz="5400" spc="0" dirty="0">
              <a:solidFill>
                <a:schemeClr val="bg1">
                  <a:lumMod val="95000"/>
                  <a:lumOff val="5000"/>
                </a:schemeClr>
              </a:solidFill>
              <a:latin typeface="Monotype Corsiva" pitchFamily="66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/>
        <p:txBody>
          <a:bodyPr/>
          <a:lstStyle/>
          <a:p>
            <a:endParaRPr lang="uk-UA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7704" y="1484784"/>
            <a:ext cx="4968552" cy="5184576"/>
          </a:xfr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7543453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Tm="10859">
        <p14:gallery dir="r"/>
      </p:transition>
    </mc:Choice>
    <mc:Fallback>
      <p:transition spd="slow" advTm="10859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9" name="Picture 7" descr="Могила возлюбленной Данте Алигьери - Беатриче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4249" y="63337"/>
            <a:ext cx="4495800" cy="4138613"/>
          </a:xfrm>
          <a:noFill/>
          <a:ln w="3810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8201" name="Text Box 9"/>
          <p:cNvSpPr txBox="1">
            <a:spLocks noChangeArrowheads="1"/>
          </p:cNvSpPr>
          <p:nvPr/>
        </p:nvSpPr>
        <p:spPr bwMode="auto">
          <a:xfrm>
            <a:off x="228600" y="4648200"/>
            <a:ext cx="3429000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20000"/>
              </a:spcBef>
            </a:pPr>
            <a:r>
              <a:rPr lang="ru-RU" sz="2800" b="1" dirty="0">
                <a:solidFill>
                  <a:schemeClr val="bg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 Narrow" pitchFamily="34" charset="0"/>
              </a:rPr>
              <a:t>Могила </a:t>
            </a:r>
            <a:r>
              <a:rPr lang="ru-RU" sz="2800" b="1" dirty="0" err="1" smtClean="0">
                <a:solidFill>
                  <a:schemeClr val="bg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 Narrow" pitchFamily="34" charset="0"/>
              </a:rPr>
              <a:t>Беатріче</a:t>
            </a:r>
            <a:r>
              <a:rPr lang="ru-RU" sz="2800" b="1" dirty="0" smtClean="0">
                <a:solidFill>
                  <a:schemeClr val="bg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 Narrow" pitchFamily="34" charset="0"/>
              </a:rPr>
              <a:t> </a:t>
            </a:r>
            <a:r>
              <a:rPr lang="ru-RU" sz="2800" b="1" dirty="0" err="1" smtClean="0">
                <a:solidFill>
                  <a:schemeClr val="bg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 Narrow" pitchFamily="34" charset="0"/>
              </a:rPr>
              <a:t>Портинарі</a:t>
            </a:r>
            <a:r>
              <a:rPr lang="ru-RU" sz="2800" b="1" dirty="0" smtClean="0">
                <a:solidFill>
                  <a:schemeClr val="bg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 Narrow" pitchFamily="34" charset="0"/>
              </a:rPr>
              <a:t>.</a:t>
            </a:r>
            <a:endParaRPr lang="ru-RU" sz="2800" b="1" dirty="0">
              <a:solidFill>
                <a:schemeClr val="bg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FFFFFF"/>
                </a:outerShdw>
              </a:effectLst>
              <a:latin typeface="Arial Narrow" pitchFamily="34" charset="0"/>
            </a:endParaRPr>
          </a:p>
        </p:txBody>
      </p:sp>
      <p:sp>
        <p:nvSpPr>
          <p:cNvPr id="8202" name="Text Box 10"/>
          <p:cNvSpPr txBox="1">
            <a:spLocks noChangeArrowheads="1"/>
          </p:cNvSpPr>
          <p:nvPr/>
        </p:nvSpPr>
        <p:spPr bwMode="auto">
          <a:xfrm>
            <a:off x="4841482" y="35837"/>
            <a:ext cx="3784848" cy="22467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20000"/>
              </a:spcBef>
            </a:pPr>
            <a:r>
              <a:rPr lang="ru-RU" sz="2800" b="1" dirty="0">
                <a:solidFill>
                  <a:schemeClr val="bg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 Narrow" pitchFamily="34" charset="0"/>
              </a:rPr>
              <a:t>Данте </a:t>
            </a:r>
            <a:r>
              <a:rPr lang="ru-RU" sz="2800" b="1" dirty="0" err="1" smtClean="0">
                <a:solidFill>
                  <a:schemeClr val="bg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 Narrow" pitchFamily="34" charset="0"/>
              </a:rPr>
              <a:t>проніс</a:t>
            </a:r>
            <a:r>
              <a:rPr lang="ru-RU" sz="2800" b="1" dirty="0" smtClean="0">
                <a:solidFill>
                  <a:schemeClr val="bg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 Narrow" pitchFamily="34" charset="0"/>
              </a:rPr>
              <a:t> через все </a:t>
            </a:r>
            <a:r>
              <a:rPr lang="ru-RU" sz="2800" b="1" dirty="0" err="1" smtClean="0">
                <a:solidFill>
                  <a:schemeClr val="bg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 Narrow" pitchFamily="34" charset="0"/>
              </a:rPr>
              <a:t>життя</a:t>
            </a:r>
            <a:r>
              <a:rPr lang="ru-RU" sz="2800" b="1" dirty="0" smtClean="0">
                <a:solidFill>
                  <a:schemeClr val="bg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 Narrow" pitchFamily="34" charset="0"/>
              </a:rPr>
              <a:t> </a:t>
            </a:r>
            <a:r>
              <a:rPr lang="ru-RU" sz="2800" b="1" dirty="0" err="1" smtClean="0">
                <a:solidFill>
                  <a:schemeClr val="bg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 Narrow" pitchFamily="34" charset="0"/>
              </a:rPr>
              <a:t>своє</a:t>
            </a:r>
            <a:r>
              <a:rPr lang="ru-RU" sz="2800" b="1" dirty="0" smtClean="0">
                <a:solidFill>
                  <a:schemeClr val="bg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 Narrow" pitchFamily="34" charset="0"/>
              </a:rPr>
              <a:t> </a:t>
            </a:r>
            <a:r>
              <a:rPr lang="ru-RU" sz="2800" b="1" dirty="0" err="1" smtClean="0">
                <a:solidFill>
                  <a:schemeClr val="bg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 Narrow" pitchFamily="34" charset="0"/>
              </a:rPr>
              <a:t>кохання</a:t>
            </a:r>
            <a:r>
              <a:rPr lang="ru-RU" sz="2800" b="1" dirty="0" smtClean="0">
                <a:solidFill>
                  <a:schemeClr val="bg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 Narrow" pitchFamily="34" charset="0"/>
              </a:rPr>
              <a:t>  до </a:t>
            </a:r>
            <a:r>
              <a:rPr lang="ru-RU" sz="2800" b="1" dirty="0" err="1" smtClean="0">
                <a:solidFill>
                  <a:schemeClr val="bg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 Narrow" pitchFamily="34" charset="0"/>
              </a:rPr>
              <a:t>Беатріче</a:t>
            </a:r>
            <a:r>
              <a:rPr lang="ru-RU" sz="2800" b="1" dirty="0" smtClean="0">
                <a:solidFill>
                  <a:schemeClr val="bg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 Narrow" pitchFamily="34" charset="0"/>
              </a:rPr>
              <a:t> і </a:t>
            </a:r>
            <a:r>
              <a:rPr lang="ru-RU" sz="2800" b="1" dirty="0" err="1" smtClean="0">
                <a:solidFill>
                  <a:schemeClr val="bg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 Narrow" pitchFamily="34" charset="0"/>
              </a:rPr>
              <a:t>оспівував</a:t>
            </a:r>
            <a:r>
              <a:rPr lang="ru-RU" sz="2800" b="1" dirty="0" smtClean="0">
                <a:solidFill>
                  <a:schemeClr val="bg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 Narrow" pitchFamily="34" charset="0"/>
              </a:rPr>
              <a:t> </a:t>
            </a:r>
            <a:r>
              <a:rPr lang="ru-RU" sz="2800" b="1" dirty="0" err="1" smtClean="0">
                <a:solidFill>
                  <a:schemeClr val="bg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 Narrow" pitchFamily="34" charset="0"/>
              </a:rPr>
              <a:t>її</a:t>
            </a:r>
            <a:r>
              <a:rPr lang="ru-RU" sz="2800" b="1" dirty="0" smtClean="0">
                <a:solidFill>
                  <a:schemeClr val="bg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 Narrow" pitchFamily="34" charset="0"/>
              </a:rPr>
              <a:t> в сонетах. </a:t>
            </a:r>
            <a:r>
              <a:rPr lang="ru-RU" sz="2800" b="1" dirty="0" err="1" smtClean="0">
                <a:solidFill>
                  <a:schemeClr val="bg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 Narrow" pitchFamily="34" charset="0"/>
              </a:rPr>
              <a:t>Беатріче</a:t>
            </a:r>
            <a:r>
              <a:rPr lang="ru-RU" sz="2800" b="1" dirty="0" smtClean="0">
                <a:solidFill>
                  <a:schemeClr val="bg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 Narrow" pitchFamily="34" charset="0"/>
              </a:rPr>
              <a:t> померла у </a:t>
            </a:r>
            <a:r>
              <a:rPr lang="ru-RU" sz="2800" b="1" dirty="0" err="1" smtClean="0">
                <a:solidFill>
                  <a:schemeClr val="bg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 Narrow" pitchFamily="34" charset="0"/>
              </a:rPr>
              <a:t>віці</a:t>
            </a:r>
            <a:r>
              <a:rPr lang="ru-RU" sz="2800" b="1" dirty="0" smtClean="0">
                <a:solidFill>
                  <a:schemeClr val="bg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 Narrow" pitchFamily="34" charset="0"/>
              </a:rPr>
              <a:t> 25 </a:t>
            </a:r>
            <a:r>
              <a:rPr lang="ru-RU" sz="2800" b="1" dirty="0" err="1" smtClean="0">
                <a:solidFill>
                  <a:schemeClr val="bg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 Narrow" pitchFamily="34" charset="0"/>
              </a:rPr>
              <a:t>років</a:t>
            </a:r>
            <a:r>
              <a:rPr lang="ru-RU" sz="2800" b="1" dirty="0" smtClean="0">
                <a:solidFill>
                  <a:schemeClr val="bg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 Narrow" pitchFamily="34" charset="0"/>
              </a:rPr>
              <a:t>.</a:t>
            </a:r>
            <a:endParaRPr lang="ru-RU" sz="2800" b="1" dirty="0">
              <a:solidFill>
                <a:schemeClr val="bg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FFFFFF"/>
                </a:outerShdw>
              </a:effectLst>
              <a:latin typeface="Arial Narrow" pitchFamily="34" charset="0"/>
            </a:endParaRPr>
          </a:p>
        </p:txBody>
      </p:sp>
      <p:sp>
        <p:nvSpPr>
          <p:cNvPr id="8203" name="Text Box 11"/>
          <p:cNvSpPr txBox="1">
            <a:spLocks noChangeArrowheads="1"/>
          </p:cNvSpPr>
          <p:nvPr/>
        </p:nvSpPr>
        <p:spPr bwMode="auto">
          <a:xfrm>
            <a:off x="4572000" y="2402083"/>
            <a:ext cx="4572000" cy="37548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800" b="1" i="1" dirty="0">
                <a:solidFill>
                  <a:schemeClr val="bg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Monotype Corsiva" pitchFamily="66" charset="0"/>
              </a:rPr>
              <a:t>И цвет любви и благость сожаленья</a:t>
            </a:r>
          </a:p>
          <a:p>
            <a:pPr>
              <a:spcBef>
                <a:spcPct val="50000"/>
              </a:spcBef>
            </a:pPr>
            <a:r>
              <a:rPr lang="ru-RU" sz="2800" b="1" i="1" dirty="0">
                <a:solidFill>
                  <a:schemeClr val="bg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Monotype Corsiva" pitchFamily="66" charset="0"/>
              </a:rPr>
              <a:t>Ваш лик скорбящий мне не раз являл.</a:t>
            </a:r>
          </a:p>
          <a:p>
            <a:pPr>
              <a:spcBef>
                <a:spcPct val="50000"/>
              </a:spcBef>
            </a:pPr>
            <a:r>
              <a:rPr lang="ru-RU" sz="2800" b="1" i="1" dirty="0">
                <a:solidFill>
                  <a:schemeClr val="bg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Monotype Corsiva" pitchFamily="66" charset="0"/>
              </a:rPr>
              <a:t>Он милосердием таким сиял,</a:t>
            </a:r>
          </a:p>
          <a:p>
            <a:pPr>
              <a:spcBef>
                <a:spcPct val="50000"/>
              </a:spcBef>
            </a:pPr>
            <a:r>
              <a:rPr lang="ru-RU" sz="2800" b="1" i="1" dirty="0">
                <a:solidFill>
                  <a:schemeClr val="bg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Monotype Corsiva" pitchFamily="66" charset="0"/>
              </a:rPr>
              <a:t>Что на земле не нахожу сравненья.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594058011"/>
      </p:ext>
    </p:extLst>
  </p:cSld>
  <p:clrMapOvr>
    <a:masterClrMapping/>
  </p:clrMapOvr>
  <p:transition spd="slow" advTm="25592"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1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1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82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8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9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82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82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82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82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 tmFilter="0,0; .5, 1; 1, 1"/>
                                        <p:tgtEl>
                                          <p:spTgt spid="82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4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82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82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82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82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 tmFilter="0,0; .5, 1; 1, 1"/>
                                        <p:tgtEl>
                                          <p:spTgt spid="82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4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82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82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82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82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 tmFilter="0,0; .5, 1; 1, 1"/>
                                        <p:tgtEl>
                                          <p:spTgt spid="82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4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82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82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82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82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 tmFilter="0,0; .5, 1; 1, 1"/>
                                        <p:tgtEl>
                                          <p:spTgt spid="82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 flipV="1">
            <a:off x="457200" y="6597352"/>
            <a:ext cx="8229600" cy="72008"/>
          </a:xfrm>
        </p:spPr>
        <p:txBody>
          <a:bodyPr>
            <a:normAutofit fontScale="25000" lnSpcReduction="20000"/>
          </a:bodyPr>
          <a:lstStyle/>
          <a:p>
            <a:endParaRPr lang="uk-UA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381328"/>
          </a:xfrm>
        </p:spPr>
        <p:txBody>
          <a:bodyPr>
            <a:normAutofit/>
          </a:bodyPr>
          <a:lstStyle/>
          <a:p>
            <a:pPr algn="ctr"/>
            <a:r>
              <a:rPr lang="en-US" sz="44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Monotype Corsiva" pitchFamily="66" charset="0"/>
              </a:rPr>
              <a:t>-</a:t>
            </a:r>
            <a:r>
              <a:rPr lang="uk-UA" sz="4400" dirty="0">
                <a:solidFill>
                  <a:schemeClr val="bg1">
                    <a:lumMod val="95000"/>
                    <a:lumOff val="5000"/>
                  </a:schemeClr>
                </a:solidFill>
                <a:latin typeface="Monotype Corsiva" pitchFamily="66" charset="0"/>
              </a:rPr>
              <a:t>З 1295 року почав займатися політикою, належачи до </a:t>
            </a:r>
            <a:r>
              <a:rPr lang="uk-UA" sz="4400" dirty="0" err="1">
                <a:solidFill>
                  <a:schemeClr val="bg1">
                    <a:lumMod val="95000"/>
                    <a:lumOff val="5000"/>
                  </a:schemeClr>
                </a:solidFill>
                <a:latin typeface="Monotype Corsiva" pitchFamily="66" charset="0"/>
              </a:rPr>
              <a:t>антипапістської</a:t>
            </a:r>
            <a:r>
              <a:rPr lang="uk-UA" sz="4400" dirty="0">
                <a:solidFill>
                  <a:schemeClr val="bg1">
                    <a:lumMod val="95000"/>
                    <a:lumOff val="5000"/>
                  </a:schemeClr>
                </a:solidFill>
                <a:latin typeface="Monotype Corsiva" pitchFamily="66" charset="0"/>
              </a:rPr>
              <a:t> партії. Після вступу в силу </a:t>
            </a:r>
            <a:r>
              <a:rPr lang="uk-UA" sz="4400" dirty="0" err="1">
                <a:solidFill>
                  <a:schemeClr val="bg1">
                    <a:lumMod val="95000"/>
                    <a:lumOff val="5000"/>
                  </a:schemeClr>
                </a:solidFill>
                <a:latin typeface="Monotype Corsiva" pitchFamily="66" charset="0"/>
              </a:rPr>
              <a:t>реґламенту</a:t>
            </a:r>
            <a:r>
              <a:rPr lang="uk-UA" sz="4400" dirty="0">
                <a:solidFill>
                  <a:schemeClr val="bg1">
                    <a:lumMod val="95000"/>
                    <a:lumOff val="5000"/>
                  </a:schemeClr>
                </a:solidFill>
                <a:latin typeface="Monotype Corsiva" pitchFamily="66" charset="0"/>
              </a:rPr>
              <a:t> 1295 року, який дозволяв людям із середніх верств займати політичні посади, якщо вони зареєстровані в якомусь мистецтві, Данте увійшов у гільдію цілителів і фармацевтів. В наступні роки його ім'я часто згадується в реєстраційних документах.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439327400"/>
      </p:ext>
    </p:extLst>
  </p:cSld>
  <p:clrMapOvr>
    <a:masterClrMapping/>
  </p:clrMapOvr>
  <p:transition spd="slow" advTm="20612">
    <p:pull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 flipV="1">
            <a:off x="467544" y="6787160"/>
            <a:ext cx="8229600" cy="45719"/>
          </a:xfrm>
        </p:spPr>
        <p:txBody>
          <a:bodyPr>
            <a:normAutofit fontScale="25000" lnSpcReduction="20000"/>
          </a:bodyPr>
          <a:lstStyle/>
          <a:p>
            <a:endParaRPr lang="uk-UA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597352"/>
          </a:xfrm>
        </p:spPr>
        <p:txBody>
          <a:bodyPr>
            <a:noAutofit/>
          </a:bodyPr>
          <a:lstStyle/>
          <a:p>
            <a:r>
              <a:rPr lang="uk-UA" sz="2300" spc="0" dirty="0" smtClean="0"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Monotype Corsiva" pitchFamily="66" charset="0"/>
              </a:rPr>
              <a:t>1265 </a:t>
            </a:r>
            <a:r>
              <a:rPr lang="uk-UA" sz="2300" spc="0" dirty="0"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Monotype Corsiva" pitchFamily="66" charset="0"/>
              </a:rPr>
              <a:t>— народження Данте</a:t>
            </a:r>
            <a:br>
              <a:rPr lang="uk-UA" sz="2300" spc="0" dirty="0"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Monotype Corsiva" pitchFamily="66" charset="0"/>
              </a:rPr>
            </a:br>
            <a:r>
              <a:rPr lang="uk-UA" sz="2300" spc="0" dirty="0"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Monotype Corsiva" pitchFamily="66" charset="0"/>
              </a:rPr>
              <a:t>1274 — перша зустріч з </a:t>
            </a:r>
            <a:r>
              <a:rPr lang="uk-UA" sz="2300" spc="0" dirty="0" err="1"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Monotype Corsiva" pitchFamily="66" charset="0"/>
              </a:rPr>
              <a:t>Беатріче</a:t>
            </a:r>
            <a:r>
              <a:rPr lang="uk-UA" sz="2300" spc="0" dirty="0"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Monotype Corsiva" pitchFamily="66" charset="0"/>
              </a:rPr>
              <a:t/>
            </a:r>
            <a:br>
              <a:rPr lang="uk-UA" sz="2300" spc="0" dirty="0"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Monotype Corsiva" pitchFamily="66" charset="0"/>
              </a:rPr>
            </a:br>
            <a:r>
              <a:rPr lang="uk-UA" sz="2300" spc="0" dirty="0"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Monotype Corsiva" pitchFamily="66" charset="0"/>
              </a:rPr>
              <a:t>1283 — друга зустріч з </a:t>
            </a:r>
            <a:r>
              <a:rPr lang="uk-UA" sz="2300" spc="0" dirty="0" err="1"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Monotype Corsiva" pitchFamily="66" charset="0"/>
              </a:rPr>
              <a:t>Беатріче</a:t>
            </a:r>
            <a:r>
              <a:rPr lang="uk-UA" sz="2300" spc="0" dirty="0"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Monotype Corsiva" pitchFamily="66" charset="0"/>
              </a:rPr>
              <a:t/>
            </a:r>
            <a:br>
              <a:rPr lang="uk-UA" sz="2300" spc="0" dirty="0"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Monotype Corsiva" pitchFamily="66" charset="0"/>
              </a:rPr>
            </a:br>
            <a:r>
              <a:rPr lang="uk-UA" sz="2300" spc="0" dirty="0"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Monotype Corsiva" pitchFamily="66" charset="0"/>
              </a:rPr>
              <a:t>1290 — смерть </a:t>
            </a:r>
            <a:r>
              <a:rPr lang="uk-UA" sz="2300" spc="0" dirty="0" err="1"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Monotype Corsiva" pitchFamily="66" charset="0"/>
              </a:rPr>
              <a:t>Беатріче</a:t>
            </a:r>
            <a:r>
              <a:rPr lang="uk-UA" sz="2300" spc="0" dirty="0"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Monotype Corsiva" pitchFamily="66" charset="0"/>
              </a:rPr>
              <a:t/>
            </a:r>
            <a:br>
              <a:rPr lang="uk-UA" sz="2300" spc="0" dirty="0"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Monotype Corsiva" pitchFamily="66" charset="0"/>
              </a:rPr>
            </a:br>
            <a:r>
              <a:rPr lang="uk-UA" sz="2300" spc="0" dirty="0"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Monotype Corsiva" pitchFamily="66" charset="0"/>
              </a:rPr>
              <a:t>1295 — створення повісті «Нове життя» («</a:t>
            </a:r>
            <a:r>
              <a:rPr lang="en-US" sz="2300" spc="0" dirty="0"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Monotype Corsiva" pitchFamily="66" charset="0"/>
              </a:rPr>
              <a:t>La Vita </a:t>
            </a:r>
            <a:r>
              <a:rPr lang="en-US" sz="2300" spc="0" dirty="0" err="1"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Monotype Corsiva" pitchFamily="66" charset="0"/>
              </a:rPr>
              <a:t>Nuova</a:t>
            </a:r>
            <a:r>
              <a:rPr lang="en-US" sz="2300" spc="0" dirty="0"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Monotype Corsiva" pitchFamily="66" charset="0"/>
              </a:rPr>
              <a:t>»)</a:t>
            </a:r>
            <a:br>
              <a:rPr lang="en-US" sz="2300" spc="0" dirty="0"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Monotype Corsiva" pitchFamily="66" charset="0"/>
              </a:rPr>
            </a:br>
            <a:r>
              <a:rPr lang="en-US" sz="2300" spc="0" dirty="0"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Monotype Corsiva" pitchFamily="66" charset="0"/>
              </a:rPr>
              <a:t>1296/97 — </a:t>
            </a:r>
            <a:r>
              <a:rPr lang="uk-UA" sz="2300" spc="0" dirty="0"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Monotype Corsiva" pitchFamily="66" charset="0"/>
              </a:rPr>
              <a:t>перша згадка про Данте як про громадського діяча</a:t>
            </a:r>
            <a:br>
              <a:rPr lang="uk-UA" sz="2300" spc="0" dirty="0"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Monotype Corsiva" pitchFamily="66" charset="0"/>
              </a:rPr>
            </a:br>
            <a:r>
              <a:rPr lang="uk-UA" sz="2300" spc="0" dirty="0"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Monotype Corsiva" pitchFamily="66" charset="0"/>
              </a:rPr>
              <a:t>1298 — одруження Данте на Джеммі Донаті</a:t>
            </a:r>
            <a:br>
              <a:rPr lang="uk-UA" sz="2300" spc="0" dirty="0"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Monotype Corsiva" pitchFamily="66" charset="0"/>
              </a:rPr>
            </a:br>
            <a:r>
              <a:rPr lang="uk-UA" sz="2300" spc="0" dirty="0"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Monotype Corsiva" pitchFamily="66" charset="0"/>
              </a:rPr>
              <a:t>1300/01 — пріор Флоренції</a:t>
            </a:r>
            <a:br>
              <a:rPr lang="uk-UA" sz="2300" spc="0" dirty="0"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Monotype Corsiva" pitchFamily="66" charset="0"/>
              </a:rPr>
            </a:br>
            <a:r>
              <a:rPr lang="uk-UA" sz="2300" spc="0" dirty="0"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Monotype Corsiva" pitchFamily="66" charset="0"/>
              </a:rPr>
              <a:t>1302 — вигнаний з Флоренції</a:t>
            </a:r>
            <a:br>
              <a:rPr lang="uk-UA" sz="2300" spc="0" dirty="0"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Monotype Corsiva" pitchFamily="66" charset="0"/>
              </a:rPr>
            </a:br>
            <a:r>
              <a:rPr lang="uk-UA" sz="2300" spc="0" dirty="0"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Monotype Corsiva" pitchFamily="66" charset="0"/>
              </a:rPr>
              <a:t>1304—1307 — «Бенкет»</a:t>
            </a:r>
            <a:br>
              <a:rPr lang="uk-UA" sz="2300" spc="0" dirty="0"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Monotype Corsiva" pitchFamily="66" charset="0"/>
              </a:rPr>
            </a:br>
            <a:r>
              <a:rPr lang="uk-UA" sz="2300" spc="0" dirty="0"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Monotype Corsiva" pitchFamily="66" charset="0"/>
              </a:rPr>
              <a:t>1304 — 1306 — трактат «Про народну красномовстві»</a:t>
            </a:r>
            <a:br>
              <a:rPr lang="uk-UA" sz="2300" spc="0" dirty="0"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Monotype Corsiva" pitchFamily="66" charset="0"/>
              </a:rPr>
            </a:br>
            <a:r>
              <a:rPr lang="uk-UA" sz="2300" spc="0" dirty="0"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Monotype Corsiva" pitchFamily="66" charset="0"/>
              </a:rPr>
              <a:t>1306 — 1321 — створення «Божественної комедії»</a:t>
            </a:r>
            <a:br>
              <a:rPr lang="uk-UA" sz="2300" spc="0" dirty="0"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Monotype Corsiva" pitchFamily="66" charset="0"/>
              </a:rPr>
            </a:br>
            <a:r>
              <a:rPr lang="uk-UA" sz="2300" spc="0" dirty="0"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Monotype Corsiva" pitchFamily="66" charset="0"/>
              </a:rPr>
              <a:t>1308/09 — Париж</a:t>
            </a:r>
            <a:br>
              <a:rPr lang="uk-UA" sz="2300" spc="0" dirty="0"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Monotype Corsiva" pitchFamily="66" charset="0"/>
              </a:rPr>
            </a:br>
            <a:r>
              <a:rPr lang="uk-UA" sz="2300" spc="0" dirty="0"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Monotype Corsiva" pitchFamily="66" charset="0"/>
              </a:rPr>
              <a:t>1310/11 — повернення до Італії</a:t>
            </a:r>
            <a:br>
              <a:rPr lang="uk-UA" sz="2300" spc="0" dirty="0"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Monotype Corsiva" pitchFamily="66" charset="0"/>
              </a:rPr>
            </a:br>
            <a:r>
              <a:rPr lang="uk-UA" sz="2300" spc="0" dirty="0"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Monotype Corsiva" pitchFamily="66" charset="0"/>
              </a:rPr>
              <a:t>1315 — підтвердження вигнання Данте і його синів з Флоренції</a:t>
            </a:r>
            <a:br>
              <a:rPr lang="uk-UA" sz="2300" spc="0" dirty="0"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Monotype Corsiva" pitchFamily="66" charset="0"/>
              </a:rPr>
            </a:br>
            <a:r>
              <a:rPr lang="uk-UA" sz="2300" spc="0" dirty="0"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Monotype Corsiva" pitchFamily="66" charset="0"/>
              </a:rPr>
              <a:t>1316—1317 — оселився в </a:t>
            </a:r>
            <a:r>
              <a:rPr lang="uk-UA" sz="2300" spc="0" dirty="0" err="1"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Monotype Corsiva" pitchFamily="66" charset="0"/>
              </a:rPr>
              <a:t>Равенні</a:t>
            </a:r>
            <a:r>
              <a:rPr lang="uk-UA" sz="2300" spc="0" dirty="0"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Monotype Corsiva" pitchFamily="66" charset="0"/>
              </a:rPr>
              <a:t/>
            </a:r>
            <a:br>
              <a:rPr lang="uk-UA" sz="2300" spc="0" dirty="0"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Monotype Corsiva" pitchFamily="66" charset="0"/>
              </a:rPr>
            </a:br>
            <a:r>
              <a:rPr lang="uk-UA" sz="2300" spc="0" dirty="0"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Monotype Corsiva" pitchFamily="66" charset="0"/>
              </a:rPr>
              <a:t>1321 — як посол </a:t>
            </a:r>
            <a:r>
              <a:rPr lang="uk-UA" sz="2300" spc="0" dirty="0" err="1"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Monotype Corsiva" pitchFamily="66" charset="0"/>
              </a:rPr>
              <a:t>Равенни</a:t>
            </a:r>
            <a:r>
              <a:rPr lang="uk-UA" sz="2300" spc="0" dirty="0"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Monotype Corsiva" pitchFamily="66" charset="0"/>
              </a:rPr>
              <a:t> їде до Венеції</a:t>
            </a:r>
            <a:br>
              <a:rPr lang="uk-UA" sz="2300" spc="0" dirty="0"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Monotype Corsiva" pitchFamily="66" charset="0"/>
              </a:rPr>
            </a:br>
            <a:r>
              <a:rPr lang="uk-UA" sz="2300" spc="0" dirty="0"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Monotype Corsiva" pitchFamily="66" charset="0"/>
              </a:rPr>
              <a:t>В ніч з 13 вересня на 14 вересня 1321 року — помирає по дорозі в </a:t>
            </a:r>
            <a:r>
              <a:rPr lang="uk-UA" sz="2300" spc="0" dirty="0" err="1"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Monotype Corsiva" pitchFamily="66" charset="0"/>
              </a:rPr>
              <a:t>Равенну</a:t>
            </a:r>
            <a:endParaRPr lang="uk-UA" sz="2300" spc="0" dirty="0">
              <a:solidFill>
                <a:schemeClr val="bg1">
                  <a:lumMod val="95000"/>
                  <a:lumOff val="5000"/>
                </a:schemeClr>
              </a:solidFill>
              <a:effectLst/>
              <a:latin typeface="Monotype Corsiva" pitchFamily="66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7002805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300" advTm="39143">
        <p14:pan dir="u"/>
      </p:transition>
    </mc:Choice>
    <mc:Fallback>
      <p:transition spd="slow" advTm="39143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6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6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6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 shadeToTitle="1">
        <a:pattFill prst="pct5">
          <a:fgClr>
            <a:schemeClr val="tx1"/>
          </a:fgClr>
          <a:bgClr>
            <a:schemeClr val="bg1">
              <a:lumMod val="95000"/>
              <a:lumOff val="5000"/>
            </a:schemeClr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3564632"/>
          </a:xfrm>
        </p:spPr>
        <p:txBody>
          <a:bodyPr>
            <a:norm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en-US" sz="9600" b="1" spc="0" dirty="0" err="1">
                <a:ln/>
                <a:solidFill>
                  <a:schemeClr val="tx2">
                    <a:lumMod val="90000"/>
                  </a:schemeClr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Kristen ITC" pitchFamily="66" charset="0"/>
                <a:cs typeface="MV Boli" pitchFamily="2" charset="0"/>
              </a:rPr>
              <a:t>Divina</a:t>
            </a:r>
            <a:r>
              <a:rPr lang="en-US" sz="9600" b="1" spc="0" dirty="0">
                <a:ln/>
                <a:solidFill>
                  <a:schemeClr val="tx2">
                    <a:lumMod val="90000"/>
                  </a:schemeClr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Kristen ITC" pitchFamily="66" charset="0"/>
                <a:cs typeface="MV Boli" pitchFamily="2" charset="0"/>
              </a:rPr>
              <a:t> Commedia</a:t>
            </a:r>
            <a:endParaRPr lang="uk-UA" sz="9600" b="1" spc="0" dirty="0">
              <a:ln/>
              <a:solidFill>
                <a:schemeClr val="tx2">
                  <a:lumMod val="90000"/>
                </a:schemeClr>
              </a:solidFill>
              <a:effectLst>
                <a:glow rad="228600">
                  <a:schemeClr val="accent3">
                    <a:satMod val="175000"/>
                    <a:alpha val="40000"/>
                  </a:schemeClr>
                </a:glow>
              </a:effectLst>
              <a:cs typeface="MV Boli" pitchFamily="2" charset="0"/>
            </a:endParaRPr>
          </a:p>
        </p:txBody>
      </p:sp>
      <p:pic>
        <p:nvPicPr>
          <p:cNvPr id="6" name="Объект 5"/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7824" y="4005064"/>
            <a:ext cx="3384376" cy="2232248"/>
          </a:xfrm>
        </p:spPr>
      </p:pic>
      <p:sp>
        <p:nvSpPr>
          <p:cNvPr id="5" name="Объект 4"/>
          <p:cNvSpPr>
            <a:spLocks noGrp="1"/>
          </p:cNvSpPr>
          <p:nvPr>
            <p:ph sz="half" idx="2"/>
          </p:nvPr>
        </p:nvSpPr>
        <p:spPr>
          <a:xfrm>
            <a:off x="179512" y="6309320"/>
            <a:ext cx="8964488" cy="434752"/>
          </a:xfrm>
        </p:spPr>
        <p:txBody>
          <a:bodyPr>
            <a:normAutofit fontScale="92500" lnSpcReduction="10000"/>
          </a:bodyPr>
          <a:lstStyle/>
          <a:p>
            <a:endParaRPr lang="uk-UA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4221869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 advTm="15785">
        <p14:flythrough dir="out"/>
      </p:transition>
    </mc:Choice>
    <mc:Fallback>
      <p:transition spd="slow" advTm="15785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569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569" fill="hold">
                                          <p:stCondLst>
                                            <p:cond delay="56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69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95" decel="50000" autoRev="1" fill="hold">
                                          <p:stCondLst>
                                            <p:cond delay="56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70" fill="hold">
                                          <p:stCondLst>
                                            <p:cond delay="108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3" name="Rectangle 1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z="4800" b="1" i="1" dirty="0">
                <a:solidFill>
                  <a:srgbClr val="66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w Cen MT" pitchFamily="34" charset="0"/>
              </a:rPr>
              <a:t>«</a:t>
            </a:r>
            <a:r>
              <a:rPr lang="ru-RU" sz="4800" b="1" i="1" dirty="0" smtClean="0">
                <a:solidFill>
                  <a:srgbClr val="66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w Cen MT" pitchFamily="34" charset="0"/>
              </a:rPr>
              <a:t>Божественна </a:t>
            </a:r>
            <a:r>
              <a:rPr lang="ru-RU" sz="4800" b="1" i="1" dirty="0" err="1" smtClean="0">
                <a:solidFill>
                  <a:srgbClr val="66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w Cen MT" pitchFamily="34" charset="0"/>
              </a:rPr>
              <a:t>комедія</a:t>
            </a:r>
            <a:r>
              <a:rPr lang="ru-RU" sz="4800" b="1" i="1" dirty="0">
                <a:solidFill>
                  <a:srgbClr val="66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w Cen MT" pitchFamily="34" charset="0"/>
              </a:rPr>
              <a:t>»</a:t>
            </a:r>
          </a:p>
        </p:txBody>
      </p:sp>
      <p:pic>
        <p:nvPicPr>
          <p:cNvPr id="10248" name="Picture 8" descr="Данте Алигьери БОЖЕСТВЕННАЯ КОМЕДИЯ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172200" y="1828800"/>
            <a:ext cx="2311400" cy="23622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0252" name="Picture 12" descr="фотография Алигьери Данте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33400" y="1828800"/>
            <a:ext cx="3802063" cy="4191000"/>
          </a:xfrm>
          <a:noFill/>
          <a:ln w="3810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0255" name="Text Box 15"/>
          <p:cNvSpPr txBox="1">
            <a:spLocks noChangeArrowheads="1"/>
          </p:cNvSpPr>
          <p:nvPr/>
        </p:nvSpPr>
        <p:spPr bwMode="auto">
          <a:xfrm>
            <a:off x="4648200" y="4510088"/>
            <a:ext cx="4267200" cy="18158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800" dirty="0" smtClean="0">
                <a:solidFill>
                  <a:schemeClr val="bg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Monotype Corsiva" pitchFamily="66" charset="0"/>
              </a:rPr>
              <a:t>В роки </a:t>
            </a:r>
            <a:r>
              <a:rPr lang="ru-RU" sz="2800" dirty="0" err="1" smtClean="0">
                <a:solidFill>
                  <a:schemeClr val="bg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Monotype Corsiva" pitchFamily="66" charset="0"/>
              </a:rPr>
              <a:t>вигнаннян</a:t>
            </a:r>
            <a:r>
              <a:rPr lang="ru-RU" sz="2800" dirty="0" smtClean="0">
                <a:solidFill>
                  <a:schemeClr val="bg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Monotype Corsiva" pitchFamily="66" charset="0"/>
              </a:rPr>
              <a:t> Данте почав </a:t>
            </a:r>
            <a:r>
              <a:rPr lang="ru-RU" sz="2800" dirty="0" err="1" smtClean="0">
                <a:solidFill>
                  <a:schemeClr val="bg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Monotype Corsiva" pitchFamily="66" charset="0"/>
              </a:rPr>
              <a:t>писати</a:t>
            </a:r>
            <a:r>
              <a:rPr lang="ru-RU" sz="2800" dirty="0" smtClean="0">
                <a:solidFill>
                  <a:schemeClr val="bg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Monotype Corsiva" pitchFamily="66" charset="0"/>
              </a:rPr>
              <a:t> </a:t>
            </a:r>
            <a:r>
              <a:rPr lang="ru-RU" sz="2800" dirty="0" err="1" smtClean="0">
                <a:solidFill>
                  <a:schemeClr val="bg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Monotype Corsiva" pitchFamily="66" charset="0"/>
              </a:rPr>
              <a:t>головний</a:t>
            </a:r>
            <a:r>
              <a:rPr lang="ru-RU" sz="2800" dirty="0" smtClean="0">
                <a:solidFill>
                  <a:schemeClr val="bg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Monotype Corsiva" pitchFamily="66" charset="0"/>
              </a:rPr>
              <a:t> </a:t>
            </a:r>
            <a:r>
              <a:rPr lang="ru-RU" sz="2800" dirty="0">
                <a:solidFill>
                  <a:schemeClr val="bg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Monotype Corsiva" pitchFamily="66" charset="0"/>
              </a:rPr>
              <a:t>труд </a:t>
            </a:r>
            <a:r>
              <a:rPr lang="ru-RU" sz="2800" dirty="0" err="1" smtClean="0">
                <a:solidFill>
                  <a:schemeClr val="bg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Monotype Corsiva" pitchFamily="66" charset="0"/>
              </a:rPr>
              <a:t>свого</a:t>
            </a:r>
            <a:r>
              <a:rPr lang="ru-RU" sz="2800" dirty="0" smtClean="0">
                <a:solidFill>
                  <a:schemeClr val="bg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Monotype Corsiva" pitchFamily="66" charset="0"/>
              </a:rPr>
              <a:t> </a:t>
            </a:r>
            <a:r>
              <a:rPr lang="ru-RU" sz="2800" dirty="0" err="1" smtClean="0">
                <a:solidFill>
                  <a:schemeClr val="bg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Monotype Corsiva" pitchFamily="66" charset="0"/>
              </a:rPr>
              <a:t>життя</a:t>
            </a:r>
            <a:r>
              <a:rPr lang="ru-RU" sz="2800" dirty="0" smtClean="0">
                <a:solidFill>
                  <a:schemeClr val="bg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Monotype Corsiva" pitchFamily="66" charset="0"/>
              </a:rPr>
              <a:t> – </a:t>
            </a:r>
            <a:r>
              <a:rPr lang="ru-RU" sz="2800" dirty="0">
                <a:solidFill>
                  <a:schemeClr val="bg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Monotype Corsiva" pitchFamily="66" charset="0"/>
              </a:rPr>
              <a:t>«</a:t>
            </a:r>
            <a:r>
              <a:rPr lang="ru-RU" sz="2800" dirty="0" err="1" smtClean="0">
                <a:solidFill>
                  <a:schemeClr val="bg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Monotype Corsiva" pitchFamily="66" charset="0"/>
              </a:rPr>
              <a:t>Божественну</a:t>
            </a:r>
            <a:r>
              <a:rPr lang="ru-RU" sz="2800" dirty="0" smtClean="0">
                <a:solidFill>
                  <a:schemeClr val="bg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Monotype Corsiva" pitchFamily="66" charset="0"/>
              </a:rPr>
              <a:t> </a:t>
            </a:r>
            <a:r>
              <a:rPr lang="ru-RU" sz="2800" dirty="0" err="1" smtClean="0">
                <a:solidFill>
                  <a:schemeClr val="bg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Monotype Corsiva" pitchFamily="66" charset="0"/>
              </a:rPr>
              <a:t>комедію</a:t>
            </a:r>
            <a:r>
              <a:rPr lang="ru-RU" sz="2800" dirty="0">
                <a:solidFill>
                  <a:schemeClr val="bg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Monotype Corsiva" pitchFamily="66" charset="0"/>
              </a:rPr>
              <a:t>»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5270651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6159">
        <p14:prism dir="u" isContent="1"/>
      </p:transition>
    </mc:Choice>
    <mc:Fallback>
      <p:transition spd="slow" advTm="16159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5" dur="500"/>
                                        <p:tgtEl>
                                          <p:spTgt spid="102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02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02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02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02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 tmFilter="0,0; .5, 1; 1, 1"/>
                                        <p:tgtEl>
                                          <p:spTgt spid="102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2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2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025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02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53" grpId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116632"/>
            <a:ext cx="8784976" cy="3744416"/>
          </a:xfrm>
        </p:spPr>
        <p:txBody>
          <a:bodyPr>
            <a:normAutofit/>
          </a:bodyPr>
          <a:lstStyle/>
          <a:p>
            <a:pPr algn="ctr"/>
            <a:r>
              <a:rPr lang="uk-UA" sz="54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Monotype Corsiva" pitchFamily="66" charset="0"/>
              </a:rPr>
              <a:t>«Божественна комедія» - це </a:t>
            </a:r>
            <a:r>
              <a:rPr lang="uk-UA" sz="5400" dirty="0">
                <a:solidFill>
                  <a:schemeClr val="bg1">
                    <a:lumMod val="95000"/>
                    <a:lumOff val="5000"/>
                  </a:schemeClr>
                </a:solidFill>
                <a:latin typeface="Monotype Corsiva" pitchFamily="66" charset="0"/>
              </a:rPr>
              <a:t>дорога піднесення </a:t>
            </a:r>
            <a:r>
              <a:rPr lang="uk-UA" sz="54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Monotype Corsiva" pitchFamily="66" charset="0"/>
              </a:rPr>
              <a:t>особи.</a:t>
            </a:r>
            <a:endParaRPr lang="uk-UA" sz="5400" dirty="0">
              <a:solidFill>
                <a:schemeClr val="bg1">
                  <a:lumMod val="95000"/>
                  <a:lumOff val="5000"/>
                </a:schemeClr>
              </a:solidFill>
              <a:latin typeface="Monotype Corsiva" pitchFamily="66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5877272"/>
            <a:ext cx="946448" cy="248891"/>
          </a:xfrm>
        </p:spPr>
        <p:txBody>
          <a:bodyPr>
            <a:normAutofit fontScale="47500" lnSpcReduction="20000"/>
          </a:bodyPr>
          <a:lstStyle/>
          <a:p>
            <a:endParaRPr lang="uk-UA" dirty="0"/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2195736" y="5949280"/>
            <a:ext cx="211832" cy="141164"/>
          </a:xfrm>
        </p:spPr>
        <p:txBody>
          <a:bodyPr>
            <a:normAutofit fontScale="25000" lnSpcReduction="20000"/>
          </a:bodyPr>
          <a:lstStyle/>
          <a:p>
            <a:endParaRPr lang="uk-UA" dirty="0"/>
          </a:p>
        </p:txBody>
      </p:sp>
      <p:sp>
        <p:nvSpPr>
          <p:cNvPr id="5" name="Объект 4"/>
          <p:cNvSpPr>
            <a:spLocks noGrp="1"/>
          </p:cNvSpPr>
          <p:nvPr>
            <p:ph sz="quarter" idx="3"/>
          </p:nvPr>
        </p:nvSpPr>
        <p:spPr>
          <a:xfrm>
            <a:off x="4648200" y="5877272"/>
            <a:ext cx="211832" cy="248891"/>
          </a:xfrm>
        </p:spPr>
        <p:txBody>
          <a:bodyPr>
            <a:normAutofit fontScale="47500" lnSpcReduction="20000"/>
          </a:bodyPr>
          <a:lstStyle/>
          <a:p>
            <a:endParaRPr lang="uk-UA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815744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 advTm="13935">
        <p14:flip dir="r"/>
      </p:transition>
    </mc:Choice>
    <mc:Fallback>
      <p:transition spd="slow" advTm="13935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8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anim to="1.5" calcmode="lin" valueType="num">
                                      <p:cBhvr override="childStyle"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style.fontSize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6703105"/>
            <a:ext cx="8229600" cy="146720"/>
          </a:xfrm>
        </p:spPr>
        <p:txBody>
          <a:bodyPr>
            <a:normAutofit fontScale="25000" lnSpcReduction="20000"/>
          </a:bodyPr>
          <a:lstStyle/>
          <a:p>
            <a:endParaRPr lang="uk-UA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5436840"/>
          </a:xfrm>
        </p:spPr>
        <p:txBody>
          <a:bodyPr>
            <a:normAutofit/>
          </a:bodyPr>
          <a:lstStyle/>
          <a:p>
            <a:pPr algn="ctr"/>
            <a:r>
              <a:rPr lang="uk-UA" sz="4800" dirty="0">
                <a:solidFill>
                  <a:schemeClr val="bg1">
                    <a:lumMod val="95000"/>
                    <a:lumOff val="5000"/>
                  </a:schemeClr>
                </a:solidFill>
                <a:latin typeface="Monotype Corsiva" pitchFamily="66" charset="0"/>
              </a:rPr>
              <a:t>Божественна Комедія (італ. </a:t>
            </a:r>
            <a:r>
              <a:rPr lang="en-US" sz="4800" dirty="0">
                <a:solidFill>
                  <a:schemeClr val="bg1">
                    <a:lumMod val="95000"/>
                    <a:lumOff val="5000"/>
                  </a:schemeClr>
                </a:solidFill>
                <a:latin typeface="Monotype Corsiva" pitchFamily="66" charset="0"/>
              </a:rPr>
              <a:t>la </a:t>
            </a:r>
            <a:r>
              <a:rPr lang="en-US" sz="4800" dirty="0" err="1">
                <a:solidFill>
                  <a:schemeClr val="bg1">
                    <a:lumMod val="95000"/>
                    <a:lumOff val="5000"/>
                  </a:schemeClr>
                </a:solidFill>
                <a:latin typeface="Monotype Corsiva" pitchFamily="66" charset="0"/>
              </a:rPr>
              <a:t>Divina</a:t>
            </a:r>
            <a:r>
              <a:rPr lang="en-US" sz="4800" dirty="0">
                <a:solidFill>
                  <a:schemeClr val="bg1">
                    <a:lumMod val="95000"/>
                    <a:lumOff val="5000"/>
                  </a:schemeClr>
                </a:solidFill>
                <a:latin typeface="Monotype Corsiva" pitchFamily="66" charset="0"/>
              </a:rPr>
              <a:t> Commedia) — </a:t>
            </a:r>
            <a:r>
              <a:rPr lang="uk-UA" sz="4800" dirty="0">
                <a:solidFill>
                  <a:schemeClr val="bg1">
                    <a:lumMod val="95000"/>
                    <a:lumOff val="5000"/>
                  </a:schemeClr>
                </a:solidFill>
                <a:latin typeface="Monotype Corsiva" pitchFamily="66" charset="0"/>
              </a:rPr>
              <a:t>поема Данте Аліґ'єрі, його основний твір, </a:t>
            </a:r>
            <a:r>
              <a:rPr lang="uk-UA" sz="5300" dirty="0">
                <a:solidFill>
                  <a:schemeClr val="bg1">
                    <a:lumMod val="95000"/>
                    <a:lumOff val="5000"/>
                  </a:schemeClr>
                </a:solidFill>
                <a:latin typeface="Monotype Corsiva" pitchFamily="66" charset="0"/>
              </a:rPr>
              <a:t>вважається</a:t>
            </a:r>
            <a:r>
              <a:rPr lang="uk-UA" sz="4800" dirty="0">
                <a:solidFill>
                  <a:schemeClr val="bg1">
                    <a:lumMod val="95000"/>
                    <a:lumOff val="5000"/>
                  </a:schemeClr>
                </a:solidFill>
                <a:latin typeface="Monotype Corsiva" pitchFamily="66" charset="0"/>
              </a:rPr>
              <a:t> шедевром світової літератури, написаний тосканським діалектом.</a:t>
            </a:r>
            <a:r>
              <a:rPr lang="uk-UA" dirty="0"/>
              <a:t/>
            </a:r>
            <a:br>
              <a:rPr lang="uk-UA" dirty="0"/>
            </a:br>
            <a:endParaRPr lang="uk-UA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09442089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3102">
        <p14:window dir="vert"/>
      </p:transition>
    </mc:Choice>
    <mc:Fallback>
      <p:transition spd="slow" advTm="13102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5776" y="1916832"/>
            <a:ext cx="4032448" cy="49411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844824"/>
          </a:xfr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>
            <a:prstTxWarp prst="textCanUp">
              <a:avLst/>
            </a:prstTxWarp>
            <a:norm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b="1" spc="0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Тема</a:t>
            </a:r>
            <a:r>
              <a:rPr lang="ru-RU" b="1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: </a:t>
            </a:r>
            <a:r>
              <a:rPr lang="ru-RU" b="1" spc="0" dirty="0" smtClean="0">
                <a:ln w="11430"/>
                <a:solidFill>
                  <a:schemeClr val="tx1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</a:rPr>
              <a:t>«</a:t>
            </a:r>
            <a:r>
              <a:rPr lang="ru-RU" b="1" spc="0" dirty="0">
                <a:ln w="11430"/>
                <a:solidFill>
                  <a:schemeClr val="tx1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</a:rPr>
              <a:t>Данте </a:t>
            </a:r>
            <a:r>
              <a:rPr lang="ru-RU" b="1" spc="0" dirty="0" err="1" smtClean="0">
                <a:ln w="11430"/>
                <a:solidFill>
                  <a:schemeClr val="tx1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</a:rPr>
              <a:t>Аліґ’єрі</a:t>
            </a:r>
            <a:r>
              <a:rPr lang="ru-RU" b="1" spc="0" dirty="0" smtClean="0">
                <a:ln w="11430"/>
                <a:solidFill>
                  <a:schemeClr val="tx1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</a:rPr>
              <a:t>. Божественна </a:t>
            </a:r>
            <a:r>
              <a:rPr lang="ru-RU" b="1" spc="0" dirty="0" err="1">
                <a:ln w="11430"/>
                <a:solidFill>
                  <a:schemeClr val="tx1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</a:rPr>
              <a:t>комедія</a:t>
            </a:r>
            <a:r>
              <a:rPr lang="ru-RU" b="1" spc="0" dirty="0">
                <a:ln w="11430"/>
                <a:solidFill>
                  <a:schemeClr val="tx1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</a:rPr>
              <a:t>»</a:t>
            </a:r>
            <a:endParaRPr lang="uk-UA" b="1" spc="0" dirty="0">
              <a:ln w="11430"/>
              <a:solidFill>
                <a:schemeClr val="tx1"/>
              </a:solidFill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73639427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1140">
        <p:checker dir="vert"/>
      </p:transition>
    </mc:Choice>
    <mc:Fallback>
      <p:transition spd="slow" advTm="11140">
        <p:checke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10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1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16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 flipH="1" flipV="1">
            <a:off x="27112" y="6093296"/>
            <a:ext cx="457200" cy="645368"/>
          </a:xfrm>
        </p:spPr>
        <p:txBody>
          <a:bodyPr>
            <a:normAutofit/>
          </a:bodyPr>
          <a:lstStyle/>
          <a:p>
            <a:endParaRPr lang="uk-UA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70" y="0"/>
            <a:ext cx="8961218" cy="6858000"/>
          </a:xfrm>
        </p:spPr>
        <p:txBody>
          <a:bodyPr>
            <a:noAutofit/>
          </a:bodyPr>
          <a:lstStyle/>
          <a:p>
            <a:pPr algn="ctr"/>
            <a:r>
              <a:rPr lang="ru-RU" sz="4000" dirty="0">
                <a:solidFill>
                  <a:schemeClr val="bg1">
                    <a:lumMod val="95000"/>
                    <a:lumOff val="5000"/>
                  </a:schemeClr>
                </a:solidFill>
                <a:latin typeface="Monotype Corsiva" pitchFamily="66" charset="0"/>
              </a:rPr>
              <a:t>"</a:t>
            </a:r>
            <a:r>
              <a:rPr lang="ru-RU" dirty="0">
                <a:solidFill>
                  <a:schemeClr val="bg1">
                    <a:lumMod val="95000"/>
                    <a:lumOff val="5000"/>
                  </a:schemeClr>
                </a:solidFill>
                <a:latin typeface="Monotype Corsiva" pitchFamily="66" charset="0"/>
              </a:rPr>
              <a:t>Божественна </a:t>
            </a:r>
            <a:r>
              <a:rPr lang="ru-RU" dirty="0" err="1">
                <a:solidFill>
                  <a:schemeClr val="bg1">
                    <a:lumMod val="95000"/>
                    <a:lumOff val="5000"/>
                  </a:schemeClr>
                </a:solidFill>
                <a:latin typeface="Monotype Corsiva" pitchFamily="66" charset="0"/>
              </a:rPr>
              <a:t>комедія</a:t>
            </a:r>
            <a:r>
              <a:rPr lang="ru-RU" dirty="0">
                <a:solidFill>
                  <a:schemeClr val="bg1">
                    <a:lumMod val="95000"/>
                    <a:lumOff val="5000"/>
                  </a:schemeClr>
                </a:solidFill>
                <a:latin typeface="Monotype Corsiva" pitchFamily="66" charset="0"/>
              </a:rPr>
              <a:t>" </a:t>
            </a:r>
            <a:r>
              <a:rPr lang="ru-RU" dirty="0" err="1">
                <a:solidFill>
                  <a:schemeClr val="bg1">
                    <a:lumMod val="95000"/>
                    <a:lumOff val="5000"/>
                  </a:schemeClr>
                </a:solidFill>
                <a:latin typeface="Monotype Corsiva" pitchFamily="66" charset="0"/>
              </a:rPr>
              <a:t>побудована</a:t>
            </a:r>
            <a:r>
              <a:rPr lang="ru-RU" dirty="0">
                <a:solidFill>
                  <a:schemeClr val="bg1">
                    <a:lumMod val="95000"/>
                    <a:lumOff val="5000"/>
                  </a:schemeClr>
                </a:solidFill>
                <a:latin typeface="Monotype Corsiva" pitchFamily="66" charset="0"/>
              </a:rPr>
              <a:t> </a:t>
            </a:r>
            <a:r>
              <a:rPr lang="ru-RU" dirty="0" err="1">
                <a:solidFill>
                  <a:schemeClr val="bg1">
                    <a:lumMod val="95000"/>
                    <a:lumOff val="5000"/>
                  </a:schemeClr>
                </a:solidFill>
                <a:latin typeface="Monotype Corsiva" pitchFamily="66" charset="0"/>
              </a:rPr>
              <a:t>надзвичайно</a:t>
            </a:r>
            <a:r>
              <a:rPr lang="ru-RU" dirty="0">
                <a:solidFill>
                  <a:schemeClr val="bg1">
                    <a:lumMod val="95000"/>
                    <a:lumOff val="5000"/>
                  </a:schemeClr>
                </a:solidFill>
                <a:latin typeface="Monotype Corsiva" pitchFamily="66" charset="0"/>
              </a:rPr>
              <a:t> </a:t>
            </a:r>
            <a:r>
              <a:rPr lang="ru-RU" dirty="0" err="1">
                <a:solidFill>
                  <a:schemeClr val="bg1">
                    <a:lumMod val="95000"/>
                    <a:lumOff val="5000"/>
                  </a:schemeClr>
                </a:solidFill>
                <a:latin typeface="Monotype Corsiva" pitchFamily="66" charset="0"/>
              </a:rPr>
              <a:t>симетрично</a:t>
            </a:r>
            <a:r>
              <a:rPr lang="ru-RU" dirty="0">
                <a:solidFill>
                  <a:schemeClr val="bg1">
                    <a:lumMod val="95000"/>
                    <a:lumOff val="5000"/>
                  </a:schemeClr>
                </a:solidFill>
                <a:latin typeface="Monotype Corsiva" pitchFamily="66" charset="0"/>
              </a:rPr>
              <a:t>. Вона </a:t>
            </a:r>
            <a:r>
              <a:rPr lang="ru-RU" dirty="0" err="1">
                <a:solidFill>
                  <a:schemeClr val="bg1">
                    <a:lumMod val="95000"/>
                    <a:lumOff val="5000"/>
                  </a:schemeClr>
                </a:solidFill>
                <a:latin typeface="Monotype Corsiva" pitchFamily="66" charset="0"/>
              </a:rPr>
              <a:t>розпадається</a:t>
            </a:r>
            <a:r>
              <a:rPr lang="ru-RU" dirty="0">
                <a:solidFill>
                  <a:schemeClr val="bg1">
                    <a:lumMod val="95000"/>
                    <a:lumOff val="5000"/>
                  </a:schemeClr>
                </a:solidFill>
                <a:latin typeface="Monotype Corsiva" pitchFamily="66" charset="0"/>
              </a:rPr>
              <a:t> на три </a:t>
            </a:r>
            <a:r>
              <a:rPr lang="ru-RU" dirty="0" err="1">
                <a:solidFill>
                  <a:schemeClr val="bg1">
                    <a:lumMod val="95000"/>
                    <a:lumOff val="5000"/>
                  </a:schemeClr>
                </a:solidFill>
                <a:latin typeface="Monotype Corsiva" pitchFamily="66" charset="0"/>
              </a:rPr>
              <a:t>частини</a:t>
            </a:r>
            <a:r>
              <a:rPr lang="ru-RU" dirty="0">
                <a:solidFill>
                  <a:schemeClr val="bg1">
                    <a:lumMod val="95000"/>
                    <a:lumOff val="5000"/>
                  </a:schemeClr>
                </a:solidFill>
                <a:latin typeface="Monotype Corsiva" pitchFamily="66" charset="0"/>
              </a:rPr>
              <a:t>: перша </a:t>
            </a:r>
            <a:r>
              <a:rPr lang="ru-RU" dirty="0" err="1">
                <a:solidFill>
                  <a:schemeClr val="bg1">
                    <a:lumMod val="95000"/>
                    <a:lumOff val="5000"/>
                  </a:schemeClr>
                </a:solidFill>
                <a:latin typeface="Monotype Corsiva" pitchFamily="66" charset="0"/>
              </a:rPr>
              <a:t>частина</a:t>
            </a:r>
            <a:r>
              <a:rPr lang="ru-RU" dirty="0">
                <a:solidFill>
                  <a:schemeClr val="bg1">
                    <a:lumMod val="95000"/>
                    <a:lumOff val="5000"/>
                  </a:schemeClr>
                </a:solidFill>
                <a:latin typeface="Monotype Corsiva" pitchFamily="66" charset="0"/>
              </a:rPr>
              <a:t> ("Пекло") </a:t>
            </a:r>
            <a:r>
              <a:rPr lang="ru-RU" dirty="0" err="1">
                <a:solidFill>
                  <a:schemeClr val="bg1">
                    <a:lumMod val="95000"/>
                    <a:lumOff val="5000"/>
                  </a:schemeClr>
                </a:solidFill>
                <a:latin typeface="Monotype Corsiva" pitchFamily="66" charset="0"/>
              </a:rPr>
              <a:t>складається</a:t>
            </a:r>
            <a:r>
              <a:rPr lang="ru-RU" dirty="0">
                <a:solidFill>
                  <a:schemeClr val="bg1">
                    <a:lumMod val="95000"/>
                    <a:lumOff val="5000"/>
                  </a:schemeClr>
                </a:solidFill>
                <a:latin typeface="Monotype Corsiva" pitchFamily="66" charset="0"/>
              </a:rPr>
              <a:t> з 34 </a:t>
            </a:r>
            <a:r>
              <a:rPr lang="ru-RU" dirty="0" err="1">
                <a:solidFill>
                  <a:schemeClr val="bg1">
                    <a:lumMod val="95000"/>
                    <a:lumOff val="5000"/>
                  </a:schemeClr>
                </a:solidFill>
                <a:latin typeface="Monotype Corsiva" pitchFamily="66" charset="0"/>
              </a:rPr>
              <a:t>пісень</a:t>
            </a:r>
            <a:r>
              <a:rPr lang="ru-RU" dirty="0">
                <a:solidFill>
                  <a:schemeClr val="bg1">
                    <a:lumMod val="95000"/>
                    <a:lumOff val="5000"/>
                  </a:schemeClr>
                </a:solidFill>
                <a:latin typeface="Monotype Corsiva" pitchFamily="66" charset="0"/>
              </a:rPr>
              <a:t>, друга ("Чистилище") і </a:t>
            </a:r>
            <a:r>
              <a:rPr lang="ru-RU" dirty="0" err="1">
                <a:solidFill>
                  <a:schemeClr val="bg1">
                    <a:lumMod val="95000"/>
                    <a:lumOff val="5000"/>
                  </a:schemeClr>
                </a:solidFill>
                <a:latin typeface="Monotype Corsiva" pitchFamily="66" charset="0"/>
              </a:rPr>
              <a:t>третя</a:t>
            </a:r>
            <a:r>
              <a:rPr lang="ru-RU" dirty="0">
                <a:solidFill>
                  <a:schemeClr val="bg1">
                    <a:lumMod val="95000"/>
                    <a:lumOff val="5000"/>
                  </a:schemeClr>
                </a:solidFill>
                <a:latin typeface="Monotype Corsiva" pitchFamily="66" charset="0"/>
              </a:rPr>
              <a:t> ("Рай") - по 33 </a:t>
            </a:r>
            <a:r>
              <a:rPr lang="ru-RU" dirty="0" err="1">
                <a:solidFill>
                  <a:schemeClr val="bg1">
                    <a:lumMod val="95000"/>
                    <a:lumOff val="5000"/>
                  </a:schemeClr>
                </a:solidFill>
                <a:latin typeface="Monotype Corsiva" pitchFamily="66" charset="0"/>
              </a:rPr>
              <a:t>пісні</a:t>
            </a:r>
            <a:r>
              <a:rPr lang="ru-RU" dirty="0">
                <a:solidFill>
                  <a:schemeClr val="bg1">
                    <a:lumMod val="95000"/>
                    <a:lumOff val="5000"/>
                  </a:schemeClr>
                </a:solidFill>
                <a:latin typeface="Monotype Corsiva" pitchFamily="66" charset="0"/>
              </a:rPr>
              <a:t>. Перша </a:t>
            </a:r>
            <a:r>
              <a:rPr lang="ru-RU" dirty="0" err="1">
                <a:solidFill>
                  <a:schemeClr val="bg1">
                    <a:lumMod val="95000"/>
                    <a:lumOff val="5000"/>
                  </a:schemeClr>
                </a:solidFill>
                <a:latin typeface="Monotype Corsiva" pitchFamily="66" charset="0"/>
              </a:rPr>
              <a:t>частина</a:t>
            </a:r>
            <a:r>
              <a:rPr lang="ru-RU" dirty="0">
                <a:solidFill>
                  <a:schemeClr val="bg1">
                    <a:lumMod val="95000"/>
                    <a:lumOff val="5000"/>
                  </a:schemeClr>
                </a:solidFill>
                <a:latin typeface="Monotype Corsiva" pitchFamily="66" charset="0"/>
              </a:rPr>
              <a:t> </a:t>
            </a:r>
            <a:r>
              <a:rPr lang="ru-RU" dirty="0" err="1">
                <a:solidFill>
                  <a:schemeClr val="bg1">
                    <a:lumMod val="95000"/>
                    <a:lumOff val="5000"/>
                  </a:schemeClr>
                </a:solidFill>
                <a:latin typeface="Monotype Corsiva" pitchFamily="66" charset="0"/>
              </a:rPr>
              <a:t>складається</a:t>
            </a:r>
            <a:r>
              <a:rPr lang="ru-RU" dirty="0">
                <a:solidFill>
                  <a:schemeClr val="bg1">
                    <a:lumMod val="95000"/>
                    <a:lumOff val="5000"/>
                  </a:schemeClr>
                </a:solidFill>
                <a:latin typeface="Monotype Corsiva" pitchFamily="66" charset="0"/>
              </a:rPr>
              <a:t> з </a:t>
            </a:r>
            <a:r>
              <a:rPr lang="ru-RU" dirty="0" err="1">
                <a:solidFill>
                  <a:schemeClr val="bg1">
                    <a:lumMod val="95000"/>
                    <a:lumOff val="5000"/>
                  </a:schemeClr>
                </a:solidFill>
                <a:latin typeface="Monotype Corsiva" pitchFamily="66" charset="0"/>
              </a:rPr>
              <a:t>двох</a:t>
            </a:r>
            <a:r>
              <a:rPr lang="ru-RU" dirty="0">
                <a:solidFill>
                  <a:schemeClr val="bg1">
                    <a:lumMod val="95000"/>
                    <a:lumOff val="5000"/>
                  </a:schemeClr>
                </a:solidFill>
                <a:latin typeface="Monotype Corsiva" pitchFamily="66" charset="0"/>
              </a:rPr>
              <a:t> </a:t>
            </a:r>
            <a:r>
              <a:rPr lang="ru-RU" dirty="0" err="1">
                <a:solidFill>
                  <a:schemeClr val="bg1">
                    <a:lumMod val="95000"/>
                    <a:lumOff val="5000"/>
                  </a:schemeClr>
                </a:solidFill>
                <a:latin typeface="Monotype Corsiva" pitchFamily="66" charset="0"/>
              </a:rPr>
              <a:t>вступних</a:t>
            </a:r>
            <a:r>
              <a:rPr lang="ru-RU" dirty="0">
                <a:solidFill>
                  <a:schemeClr val="bg1">
                    <a:lumMod val="95000"/>
                    <a:lumOff val="5000"/>
                  </a:schemeClr>
                </a:solidFill>
                <a:latin typeface="Monotype Corsiva" pitchFamily="66" charset="0"/>
              </a:rPr>
              <a:t> </a:t>
            </a:r>
            <a:r>
              <a:rPr lang="ru-RU" dirty="0" err="1">
                <a:solidFill>
                  <a:schemeClr val="bg1">
                    <a:lumMod val="95000"/>
                    <a:lumOff val="5000"/>
                  </a:schemeClr>
                </a:solidFill>
                <a:latin typeface="Monotype Corsiva" pitchFamily="66" charset="0"/>
              </a:rPr>
              <a:t>пісень</a:t>
            </a:r>
            <a:r>
              <a:rPr lang="ru-RU" dirty="0">
                <a:solidFill>
                  <a:schemeClr val="bg1">
                    <a:lumMod val="95000"/>
                    <a:lumOff val="5000"/>
                  </a:schemeClr>
                </a:solidFill>
                <a:latin typeface="Monotype Corsiva" pitchFamily="66" charset="0"/>
              </a:rPr>
              <a:t> і 32, </a:t>
            </a:r>
            <a:r>
              <a:rPr lang="ru-RU" dirty="0" err="1">
                <a:solidFill>
                  <a:schemeClr val="bg1">
                    <a:lumMod val="95000"/>
                    <a:lumOff val="5000"/>
                  </a:schemeClr>
                </a:solidFill>
                <a:latin typeface="Monotype Corsiva" pitchFamily="66" charset="0"/>
              </a:rPr>
              <a:t>що</a:t>
            </a:r>
            <a:r>
              <a:rPr lang="ru-RU" dirty="0">
                <a:solidFill>
                  <a:schemeClr val="bg1">
                    <a:lumMod val="95000"/>
                    <a:lumOff val="5000"/>
                  </a:schemeClr>
                </a:solidFill>
                <a:latin typeface="Monotype Corsiva" pitchFamily="66" charset="0"/>
              </a:rPr>
              <a:t> </a:t>
            </a:r>
            <a:r>
              <a:rPr lang="ru-RU" dirty="0" err="1">
                <a:solidFill>
                  <a:schemeClr val="bg1">
                    <a:lumMod val="95000"/>
                    <a:lumOff val="5000"/>
                  </a:schemeClr>
                </a:solidFill>
                <a:latin typeface="Monotype Corsiva" pitchFamily="66" charset="0"/>
              </a:rPr>
              <a:t>описують</a:t>
            </a:r>
            <a:r>
              <a:rPr lang="ru-RU" dirty="0">
                <a:solidFill>
                  <a:schemeClr val="bg1">
                    <a:lumMod val="95000"/>
                    <a:lumOff val="5000"/>
                  </a:schemeClr>
                </a:solidFill>
                <a:latin typeface="Monotype Corsiva" pitchFamily="66" charset="0"/>
              </a:rPr>
              <a:t> пекло, тому </a:t>
            </a:r>
            <a:r>
              <a:rPr lang="ru-RU" dirty="0" err="1">
                <a:solidFill>
                  <a:schemeClr val="bg1">
                    <a:lumMod val="95000"/>
                    <a:lumOff val="5000"/>
                  </a:schemeClr>
                </a:solidFill>
                <a:latin typeface="Monotype Corsiva" pitchFamily="66" charset="0"/>
              </a:rPr>
              <a:t>що</a:t>
            </a:r>
            <a:r>
              <a:rPr lang="ru-RU" dirty="0">
                <a:solidFill>
                  <a:schemeClr val="bg1">
                    <a:lumMod val="95000"/>
                    <a:lumOff val="5000"/>
                  </a:schemeClr>
                </a:solidFill>
                <a:latin typeface="Monotype Corsiva" pitchFamily="66" charset="0"/>
              </a:rPr>
              <a:t> в </a:t>
            </a:r>
            <a:r>
              <a:rPr lang="ru-RU" dirty="0" err="1">
                <a:solidFill>
                  <a:schemeClr val="bg1">
                    <a:lumMod val="95000"/>
                    <a:lumOff val="5000"/>
                  </a:schemeClr>
                </a:solidFill>
                <a:latin typeface="Monotype Corsiva" pitchFamily="66" charset="0"/>
              </a:rPr>
              <a:t>ньому</a:t>
            </a:r>
            <a:r>
              <a:rPr lang="ru-RU" dirty="0">
                <a:solidFill>
                  <a:schemeClr val="bg1">
                    <a:lumMod val="95000"/>
                    <a:lumOff val="5000"/>
                  </a:schemeClr>
                </a:solidFill>
                <a:latin typeface="Monotype Corsiva" pitchFamily="66" charset="0"/>
              </a:rPr>
              <a:t> не </a:t>
            </a:r>
            <a:r>
              <a:rPr lang="ru-RU" dirty="0" err="1">
                <a:solidFill>
                  <a:schemeClr val="bg1">
                    <a:lumMod val="95000"/>
                    <a:lumOff val="5000"/>
                  </a:schemeClr>
                </a:solidFill>
                <a:latin typeface="Monotype Corsiva" pitchFamily="66" charset="0"/>
              </a:rPr>
              <a:t>може</a:t>
            </a:r>
            <a:r>
              <a:rPr lang="ru-RU" dirty="0">
                <a:solidFill>
                  <a:schemeClr val="bg1">
                    <a:lumMod val="95000"/>
                    <a:lumOff val="5000"/>
                  </a:schemeClr>
                </a:solidFill>
                <a:latin typeface="Monotype Corsiva" pitchFamily="66" charset="0"/>
              </a:rPr>
              <a:t> бути </a:t>
            </a:r>
            <a:r>
              <a:rPr lang="ru-RU" dirty="0" err="1">
                <a:solidFill>
                  <a:schemeClr val="bg1">
                    <a:lumMod val="95000"/>
                    <a:lumOff val="5000"/>
                  </a:schemeClr>
                </a:solidFill>
                <a:latin typeface="Monotype Corsiva" pitchFamily="66" charset="0"/>
              </a:rPr>
              <a:t>гармонії</a:t>
            </a:r>
            <a:r>
              <a:rPr lang="ru-RU" dirty="0">
                <a:solidFill>
                  <a:schemeClr val="bg1">
                    <a:lumMod val="95000"/>
                    <a:lumOff val="5000"/>
                  </a:schemeClr>
                </a:solidFill>
                <a:latin typeface="Monotype Corsiva" pitchFamily="66" charset="0"/>
              </a:rPr>
              <a:t>. </a:t>
            </a:r>
            <a:r>
              <a:rPr lang="ru-RU" dirty="0" err="1">
                <a:solidFill>
                  <a:schemeClr val="bg1">
                    <a:lumMod val="95000"/>
                    <a:lumOff val="5000"/>
                  </a:schemeClr>
                </a:solidFill>
                <a:latin typeface="Monotype Corsiva" pitchFamily="66" charset="0"/>
              </a:rPr>
              <a:t>Символіка</a:t>
            </a:r>
            <a:r>
              <a:rPr lang="ru-RU" dirty="0">
                <a:solidFill>
                  <a:schemeClr val="bg1">
                    <a:lumMod val="95000"/>
                    <a:lumOff val="5000"/>
                  </a:schemeClr>
                </a:solidFill>
                <a:latin typeface="Monotype Corsiva" pitchFamily="66" charset="0"/>
              </a:rPr>
              <a:t> цифр, </a:t>
            </a:r>
            <a:r>
              <a:rPr lang="ru-RU" dirty="0" err="1">
                <a:solidFill>
                  <a:schemeClr val="bg1">
                    <a:lumMod val="95000"/>
                    <a:lumOff val="5000"/>
                  </a:schemeClr>
                </a:solidFill>
                <a:latin typeface="Monotype Corsiva" pitchFamily="66" charset="0"/>
              </a:rPr>
              <a:t>що</a:t>
            </a:r>
            <a:r>
              <a:rPr lang="ru-RU" dirty="0">
                <a:solidFill>
                  <a:schemeClr val="bg1">
                    <a:lumMod val="95000"/>
                    <a:lumOff val="5000"/>
                  </a:schemeClr>
                </a:solidFill>
                <a:latin typeface="Monotype Corsiva" pitchFamily="66" charset="0"/>
              </a:rPr>
              <a:t> </a:t>
            </a:r>
            <a:r>
              <a:rPr lang="ru-RU" dirty="0" err="1">
                <a:solidFill>
                  <a:schemeClr val="bg1">
                    <a:lumMod val="95000"/>
                    <a:lumOff val="5000"/>
                  </a:schemeClr>
                </a:solidFill>
                <a:latin typeface="Monotype Corsiva" pitchFamily="66" charset="0"/>
              </a:rPr>
              <a:t>символізує</a:t>
            </a:r>
            <a:r>
              <a:rPr lang="ru-RU" dirty="0">
                <a:solidFill>
                  <a:schemeClr val="bg1">
                    <a:lumMod val="95000"/>
                    <a:lumOff val="5000"/>
                  </a:schemeClr>
                </a:solidFill>
                <a:latin typeface="Monotype Corsiva" pitchFamily="66" charset="0"/>
              </a:rPr>
              <a:t> </a:t>
            </a:r>
            <a:r>
              <a:rPr lang="ru-RU" dirty="0" err="1">
                <a:solidFill>
                  <a:schemeClr val="bg1">
                    <a:lumMod val="95000"/>
                    <a:lumOff val="5000"/>
                  </a:schemeClr>
                </a:solidFill>
                <a:latin typeface="Monotype Corsiva" pitchFamily="66" charset="0"/>
              </a:rPr>
              <a:t>досконалість</a:t>
            </a:r>
            <a:r>
              <a:rPr lang="ru-RU" dirty="0">
                <a:solidFill>
                  <a:schemeClr val="bg1">
                    <a:lumMod val="95000"/>
                    <a:lumOff val="5000"/>
                  </a:schemeClr>
                </a:solidFill>
                <a:latin typeface="Monotype Corsiva" pitchFamily="66" charset="0"/>
              </a:rPr>
              <a:t> та </a:t>
            </a:r>
            <a:r>
              <a:rPr lang="ru-RU" dirty="0" err="1">
                <a:solidFill>
                  <a:schemeClr val="bg1">
                    <a:lumMod val="95000"/>
                    <a:lumOff val="5000"/>
                  </a:schemeClr>
                </a:solidFill>
                <a:latin typeface="Monotype Corsiva" pitchFamily="66" charset="0"/>
              </a:rPr>
              <a:t>ідеал</a:t>
            </a:r>
            <a:r>
              <a:rPr lang="ru-RU" dirty="0">
                <a:solidFill>
                  <a:schemeClr val="bg1">
                    <a:lumMod val="95000"/>
                    <a:lumOff val="5000"/>
                  </a:schemeClr>
                </a:solidFill>
                <a:latin typeface="Monotype Corsiva" pitchFamily="66" charset="0"/>
              </a:rPr>
              <a:t>, </a:t>
            </a:r>
            <a:r>
              <a:rPr lang="ru-RU" dirty="0" err="1">
                <a:solidFill>
                  <a:schemeClr val="bg1">
                    <a:lumMod val="95000"/>
                    <a:lumOff val="5000"/>
                  </a:schemeClr>
                </a:solidFill>
                <a:latin typeface="Monotype Corsiva" pitchFamily="66" charset="0"/>
              </a:rPr>
              <a:t>проявляється</a:t>
            </a:r>
            <a:r>
              <a:rPr lang="ru-RU" dirty="0">
                <a:solidFill>
                  <a:schemeClr val="bg1">
                    <a:lumMod val="95000"/>
                    <a:lumOff val="5000"/>
                  </a:schemeClr>
                </a:solidFill>
                <a:latin typeface="Monotype Corsiva" pitchFamily="66" charset="0"/>
              </a:rPr>
              <a:t> і в </a:t>
            </a:r>
            <a:r>
              <a:rPr lang="ru-RU" dirty="0" err="1">
                <a:solidFill>
                  <a:schemeClr val="bg1">
                    <a:lumMod val="95000"/>
                    <a:lumOff val="5000"/>
                  </a:schemeClr>
                </a:solidFill>
                <a:latin typeface="Monotype Corsiva" pitchFamily="66" charset="0"/>
              </a:rPr>
              <a:t>появі</a:t>
            </a:r>
            <a:r>
              <a:rPr lang="ru-RU" dirty="0">
                <a:solidFill>
                  <a:schemeClr val="bg1">
                    <a:lumMod val="95000"/>
                    <a:lumOff val="5000"/>
                  </a:schemeClr>
                </a:solidFill>
                <a:latin typeface="Monotype Corsiva" pitchFamily="66" charset="0"/>
              </a:rPr>
              <a:t> в </a:t>
            </a:r>
            <a:r>
              <a:rPr lang="ru-RU" dirty="0" err="1">
                <a:solidFill>
                  <a:schemeClr val="bg1">
                    <a:lumMod val="95000"/>
                    <a:lumOff val="5000"/>
                  </a:schemeClr>
                </a:solidFill>
                <a:latin typeface="Monotype Corsiva" pitchFamily="66" charset="0"/>
              </a:rPr>
              <a:t>поемі</a:t>
            </a:r>
            <a:r>
              <a:rPr lang="ru-RU" dirty="0">
                <a:solidFill>
                  <a:schemeClr val="bg1">
                    <a:lumMod val="95000"/>
                    <a:lumOff val="5000"/>
                  </a:schemeClr>
                </a:solidFill>
                <a:latin typeface="Monotype Corsiva" pitchFamily="66" charset="0"/>
              </a:rPr>
              <a:t> </a:t>
            </a:r>
            <a:r>
              <a:rPr lang="ru-RU" dirty="0" err="1">
                <a:solidFill>
                  <a:schemeClr val="bg1">
                    <a:lumMod val="95000"/>
                    <a:lumOff val="5000"/>
                  </a:schemeClr>
                </a:solidFill>
                <a:latin typeface="Monotype Corsiva" pitchFamily="66" charset="0"/>
              </a:rPr>
              <a:t>Беатріче</a:t>
            </a:r>
            <a:r>
              <a:rPr lang="ru-RU" dirty="0">
                <a:solidFill>
                  <a:schemeClr val="bg1">
                    <a:lumMod val="95000"/>
                    <a:lumOff val="5000"/>
                  </a:schemeClr>
                </a:solidFill>
                <a:latin typeface="Monotype Corsiva" pitchFamily="66" charset="0"/>
              </a:rPr>
              <a:t>.</a:t>
            </a:r>
            <a:endParaRPr lang="uk-UA" dirty="0">
              <a:solidFill>
                <a:schemeClr val="bg1">
                  <a:lumMod val="95000"/>
                  <a:lumOff val="5000"/>
                </a:schemeClr>
              </a:solidFill>
              <a:latin typeface="Monotype Corsiva" pitchFamily="66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6064606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3786"/>
    </mc:Choice>
    <mc:Fallback>
      <p:transition spd="slow" advTm="2378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 flipV="1">
            <a:off x="467544" y="6614120"/>
            <a:ext cx="8229600" cy="216024"/>
          </a:xfrm>
        </p:spPr>
        <p:txBody>
          <a:bodyPr>
            <a:normAutofit fontScale="25000" lnSpcReduction="20000"/>
          </a:bodyPr>
          <a:lstStyle/>
          <a:p>
            <a:endParaRPr lang="uk-UA" sz="3600" i="1" dirty="0">
              <a:solidFill>
                <a:schemeClr val="bg1">
                  <a:lumMod val="95000"/>
                  <a:lumOff val="5000"/>
                </a:schemeClr>
              </a:solidFill>
              <a:latin typeface="Monotype Corsiva" pitchFamily="66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152400"/>
            <a:ext cx="8856984" cy="6300936"/>
          </a:xfrm>
        </p:spPr>
        <p:txBody>
          <a:bodyPr>
            <a:normAutofit fontScale="90000"/>
          </a:bodyPr>
          <a:lstStyle/>
          <a:p>
            <a:pPr algn="ctr"/>
            <a:r>
              <a:rPr lang="uk-UA" sz="4400" dirty="0">
                <a:solidFill>
                  <a:schemeClr val="bg1">
                    <a:lumMod val="95000"/>
                    <a:lumOff val="5000"/>
                  </a:schemeClr>
                </a:solidFill>
                <a:latin typeface="Monotype Corsiva" pitchFamily="66" charset="0"/>
              </a:rPr>
              <a:t>У трьох частинах </a:t>
            </a:r>
            <a:r>
              <a:rPr lang="uk-UA" sz="44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Monotype Corsiva" pitchFamily="66" charset="0"/>
              </a:rPr>
              <a:t>Данте </a:t>
            </a:r>
            <a:r>
              <a:rPr lang="uk-UA" sz="4400" dirty="0">
                <a:solidFill>
                  <a:schemeClr val="bg1">
                    <a:lumMod val="95000"/>
                    <a:lumOff val="5000"/>
                  </a:schemeClr>
                </a:solidFill>
                <a:latin typeface="Monotype Corsiva" pitchFamily="66" charset="0"/>
              </a:rPr>
              <a:t>описує свою мандрівку до Бога, слідуючи спочатку за Вергілієм до місця, від якого його супроводжує </a:t>
            </a:r>
            <a:r>
              <a:rPr lang="uk-UA" sz="4400" dirty="0" err="1">
                <a:solidFill>
                  <a:schemeClr val="bg1">
                    <a:lumMod val="95000"/>
                    <a:lumOff val="5000"/>
                  </a:schemeClr>
                </a:solidFill>
                <a:latin typeface="Monotype Corsiva" pitchFamily="66" charset="0"/>
              </a:rPr>
              <a:t>Беатріче</a:t>
            </a:r>
            <a:r>
              <a:rPr lang="uk-UA" sz="4400" dirty="0">
                <a:solidFill>
                  <a:schemeClr val="bg1">
                    <a:lumMod val="95000"/>
                    <a:lumOff val="5000"/>
                  </a:schemeClr>
                </a:solidFill>
                <a:latin typeface="Monotype Corsiva" pitchFamily="66" charset="0"/>
              </a:rPr>
              <a:t>, що уособлює милість Божу. Твір, який є цілою енциклопедією знань середньовіччя, стоїть на вершині італійської поезії. Подорож поета трьома світами, що описана в «Комедії» — це символічний шлях людства в його прагненні до істини.</a:t>
            </a:r>
            <a:r>
              <a:rPr lang="uk-UA" dirty="0"/>
              <a:t/>
            </a:r>
            <a:br>
              <a:rPr lang="uk-UA" dirty="0"/>
            </a:br>
            <a:endParaRPr lang="uk-UA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9891996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 advTm="21075">
        <p:zoom dir="in"/>
      </p:transition>
    </mc:Choice>
    <mc:Fallback>
      <p:transition spd="slow" advTm="21075">
        <p:zoom dir="in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 flipH="1">
            <a:off x="0" y="6525344"/>
            <a:ext cx="457200" cy="216024"/>
          </a:xfrm>
        </p:spPr>
        <p:txBody>
          <a:bodyPr>
            <a:normAutofit fontScale="40000" lnSpcReduction="20000"/>
          </a:bodyPr>
          <a:lstStyle/>
          <a:p>
            <a:endParaRPr lang="uk-UA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152400"/>
            <a:ext cx="8856984" cy="6228928"/>
          </a:xfrm>
        </p:spPr>
        <p:txBody>
          <a:bodyPr>
            <a:noAutofit/>
          </a:bodyPr>
          <a:lstStyle/>
          <a:p>
            <a:pPr algn="ctr"/>
            <a:r>
              <a:rPr lang="uk-UA" sz="5100" dirty="0">
                <a:solidFill>
                  <a:schemeClr val="bg1">
                    <a:lumMod val="95000"/>
                    <a:lumOff val="5000"/>
                  </a:schemeClr>
                </a:solidFill>
                <a:latin typeface="Monotype Corsiva" pitchFamily="66" charset="0"/>
              </a:rPr>
              <a:t>Поема має декілька шарів: це і особиста драма поета, і алегоричний опис історії Флоренції, і опис світу: в першій частині Данте розповідає про неорганічну природу, в «Чистилищі» — про живу природу, а свої метафізичні погляди викладає в «Раї».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1785811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Tm="16150">
        <p14:prism dir="r" isContent="1" isInverted="1"/>
      </p:transition>
    </mc:Choice>
    <mc:Fallback>
      <p:transition spd="slow" advTm="1615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 flipH="1" flipV="1">
            <a:off x="179512" y="6165304"/>
            <a:ext cx="216024" cy="548680"/>
          </a:xfrm>
        </p:spPr>
        <p:txBody>
          <a:bodyPr/>
          <a:lstStyle/>
          <a:p>
            <a:endParaRPr lang="uk-UA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0"/>
            <a:ext cx="8928992" cy="6237312"/>
          </a:xfrm>
        </p:spPr>
        <p:txBody>
          <a:bodyPr>
            <a:normAutofit/>
          </a:bodyPr>
          <a:lstStyle/>
          <a:p>
            <a:pPr algn="ctr"/>
            <a:r>
              <a:rPr lang="uk-UA" sz="4800" dirty="0">
                <a:solidFill>
                  <a:schemeClr val="bg1">
                    <a:lumMod val="95000"/>
                    <a:lumOff val="5000"/>
                  </a:schemeClr>
                </a:solidFill>
                <a:latin typeface="Monotype Corsiva" pitchFamily="66" charset="0"/>
              </a:rPr>
              <a:t>Спершу твір мав назву «Комедія», епітет «божественна» вжив у своєму дослідженні про поему </a:t>
            </a:r>
            <a:r>
              <a:rPr lang="uk-UA" sz="48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Monotype Corsiva" pitchFamily="66" charset="0"/>
              </a:rPr>
              <a:t>Данте, італійський </a:t>
            </a:r>
            <a:r>
              <a:rPr lang="uk-UA" sz="4800" dirty="0">
                <a:solidFill>
                  <a:schemeClr val="bg1">
                    <a:lumMod val="95000"/>
                    <a:lumOff val="5000"/>
                  </a:schemeClr>
                </a:solidFill>
                <a:latin typeface="Monotype Corsiva" pitchFamily="66" charset="0"/>
              </a:rPr>
              <a:t>письменник-гуманіст </a:t>
            </a:r>
            <a:r>
              <a:rPr lang="uk-UA" sz="4800" dirty="0" err="1">
                <a:solidFill>
                  <a:schemeClr val="bg1">
                    <a:lumMod val="95000"/>
                    <a:lumOff val="5000"/>
                  </a:schemeClr>
                </a:solidFill>
                <a:latin typeface="Monotype Corsiva" pitchFamily="66" charset="0"/>
              </a:rPr>
              <a:t>Джованні</a:t>
            </a:r>
            <a:r>
              <a:rPr lang="uk-UA" sz="4800" dirty="0">
                <a:solidFill>
                  <a:schemeClr val="bg1">
                    <a:lumMod val="95000"/>
                    <a:lumOff val="5000"/>
                  </a:schemeClr>
                </a:solidFill>
                <a:latin typeface="Monotype Corsiva" pitchFamily="66" charset="0"/>
              </a:rPr>
              <a:t> </a:t>
            </a:r>
            <a:r>
              <a:rPr lang="uk-UA" sz="4800" dirty="0" err="1">
                <a:solidFill>
                  <a:schemeClr val="bg1">
                    <a:lumMod val="95000"/>
                    <a:lumOff val="5000"/>
                  </a:schemeClr>
                </a:solidFill>
                <a:latin typeface="Monotype Corsiva" pitchFamily="66" charset="0"/>
              </a:rPr>
              <a:t>Бокаччо</a:t>
            </a:r>
            <a:r>
              <a:rPr lang="uk-UA" sz="4800" dirty="0">
                <a:solidFill>
                  <a:schemeClr val="bg1">
                    <a:lumMod val="95000"/>
                    <a:lumOff val="5000"/>
                  </a:schemeClr>
                </a:solidFill>
                <a:latin typeface="Monotype Corsiva" pitchFamily="66" charset="0"/>
              </a:rPr>
              <a:t>. З того часу поему публікують з назвою «Божественна комедія».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52973256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 advTm="15770">
        <p14:flythrough/>
      </p:transition>
    </mc:Choice>
    <mc:Fallback>
      <p:transition spd="slow" advTm="1577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 flipH="1" flipV="1">
            <a:off x="179512" y="6096000"/>
            <a:ext cx="277688" cy="501352"/>
          </a:xfrm>
        </p:spPr>
        <p:txBody>
          <a:bodyPr/>
          <a:lstStyle/>
          <a:p>
            <a:endParaRPr lang="uk-UA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3868" y="-13856"/>
            <a:ext cx="9147867" cy="6107151"/>
          </a:xfrm>
        </p:spPr>
        <p:txBody>
          <a:bodyPr>
            <a:normAutofit/>
          </a:bodyPr>
          <a:lstStyle/>
          <a:p>
            <a:pPr algn="ctr"/>
            <a:r>
              <a:rPr lang="uk-UA" dirty="0">
                <a:solidFill>
                  <a:schemeClr val="bg1">
                    <a:lumMod val="95000"/>
                    <a:lumOff val="5000"/>
                  </a:schemeClr>
                </a:solidFill>
                <a:latin typeface="Monotype Corsiva" pitchFamily="66" charset="0"/>
              </a:rPr>
              <a:t>Поема написана терцинами - строфами, що складаються з трьох рядків. Ця схильність до певних числах пояснюється тим, що Данте надавав їм містичне тлумачення, - так число 3 пов'язане з християнською ідеєю про Трійці, число 33 має нагадувати про роки земного життя Ісуса Христа та </a:t>
            </a:r>
            <a:r>
              <a:rPr lang="uk-UA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Monotype Corsiva" pitchFamily="66" charset="0"/>
              </a:rPr>
              <a:t>ін. </a:t>
            </a:r>
            <a:r>
              <a:rPr lang="uk-UA" dirty="0">
                <a:solidFill>
                  <a:schemeClr val="bg1">
                    <a:lumMod val="95000"/>
                    <a:lumOff val="5000"/>
                  </a:schemeClr>
                </a:solidFill>
                <a:latin typeface="Monotype Corsiva" pitchFamily="66" charset="0"/>
              </a:rPr>
              <a:t>Всього в "Божественної комедії" 100 пісень (число 100 - символ досконалості).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2167632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 advTm="20852">
        <p14:flythrough dir="out"/>
      </p:transition>
    </mc:Choice>
    <mc:Fallback>
      <p:transition spd="slow" advTm="20852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5661248"/>
            <a:ext cx="8229600" cy="434752"/>
          </a:xfrm>
        </p:spPr>
        <p:txBody>
          <a:bodyPr>
            <a:normAutofit fontScale="92500" lnSpcReduction="10000"/>
          </a:bodyPr>
          <a:lstStyle/>
          <a:p>
            <a:endParaRPr lang="uk-UA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4500736"/>
          </a:xfrm>
        </p:spPr>
        <p:txBody>
          <a:bodyPr>
            <a:normAutofit/>
          </a:bodyPr>
          <a:lstStyle/>
          <a:p>
            <a:pPr algn="ctr"/>
            <a:r>
              <a:rPr lang="uk-UA" sz="72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Божественна комедія в інших видах мистецтва</a:t>
            </a:r>
            <a:endParaRPr lang="uk-UA" sz="7200" dirty="0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71491246"/>
      </p:ext>
    </p:extLst>
  </p:cSld>
  <p:clrMapOvr>
    <a:masterClrMapping/>
  </p:clrMapOvr>
  <p:transition spd="slow" advTm="5988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16632"/>
            <a:ext cx="8229600" cy="1483568"/>
          </a:xfrm>
        </p:spPr>
        <p:txBody>
          <a:bodyPr>
            <a:normAutofit fontScale="90000"/>
          </a:bodyPr>
          <a:lstStyle/>
          <a:p>
            <a:pPr algn="ctr"/>
            <a:r>
              <a:rPr lang="ru-RU" sz="6000" dirty="0">
                <a:solidFill>
                  <a:srgbClr val="66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w Cen MT" pitchFamily="34" charset="0"/>
              </a:rPr>
              <a:t>Сальвадор </a:t>
            </a:r>
            <a:r>
              <a:rPr lang="ru-RU" sz="6000" dirty="0" err="1" smtClean="0">
                <a:solidFill>
                  <a:srgbClr val="66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w Cen MT" pitchFamily="34" charset="0"/>
              </a:rPr>
              <a:t>Далі</a:t>
            </a:r>
            <a:r>
              <a:rPr lang="ru-RU" sz="4000" b="1" i="1" dirty="0">
                <a:solidFill>
                  <a:srgbClr val="66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w Cen MT" pitchFamily="34" charset="0"/>
              </a:rPr>
              <a:t/>
            </a:r>
            <a:br>
              <a:rPr lang="ru-RU" sz="4000" b="1" i="1" dirty="0">
                <a:solidFill>
                  <a:srgbClr val="66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w Cen MT" pitchFamily="34" charset="0"/>
              </a:rPr>
            </a:br>
            <a:endParaRPr lang="ru-RU" sz="4000" b="1" i="1" dirty="0">
              <a:solidFill>
                <a:srgbClr val="6633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w Cen MT" pitchFamily="34" charset="0"/>
            </a:endParaRPr>
          </a:p>
        </p:txBody>
      </p:sp>
      <p:pic>
        <p:nvPicPr>
          <p:cNvPr id="26631" name="Picture 7" descr="Божествена комедия от Салвадор Дали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>
            <a:lum contras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57200" y="2209800"/>
            <a:ext cx="2814638" cy="3962400"/>
          </a:xfrm>
          <a:noFill/>
          <a:ln w="5715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6632" name="Picture 8" descr="Божественная комедия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962400" y="2286000"/>
            <a:ext cx="4800600" cy="4052888"/>
          </a:xfrm>
          <a:noFill/>
          <a:ln w="3810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85457619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3391"/>
    </mc:Choice>
    <mc:Fallback>
      <p:transition spd="slow" advTm="1339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66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66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66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66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66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66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66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66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66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26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2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772816"/>
          </a:xfrm>
        </p:spPr>
        <p:txBody>
          <a:bodyPr>
            <a:noAutofit/>
          </a:bodyPr>
          <a:lstStyle/>
          <a:p>
            <a:pPr algn="ctr"/>
            <a:r>
              <a:rPr lang="ru-RU" sz="5400" b="1" i="1" dirty="0" err="1" smtClean="0">
                <a:solidFill>
                  <a:srgbClr val="66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Monotype Corsiva" pitchFamily="66" charset="0"/>
              </a:rPr>
              <a:t>Картини</a:t>
            </a:r>
            <a:r>
              <a:rPr lang="ru-RU" sz="5400" b="1" i="1" dirty="0" smtClean="0">
                <a:solidFill>
                  <a:srgbClr val="66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Monotype Corsiva" pitchFamily="66" charset="0"/>
              </a:rPr>
              <a:t> </a:t>
            </a:r>
            <a:r>
              <a:rPr lang="ru-RU" sz="5400" b="1" i="1" dirty="0">
                <a:solidFill>
                  <a:srgbClr val="66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Monotype Corsiva" pitchFamily="66" charset="0"/>
              </a:rPr>
              <a:t>на тему </a:t>
            </a:r>
            <a:br>
              <a:rPr lang="ru-RU" sz="5400" b="1" i="1" dirty="0">
                <a:solidFill>
                  <a:srgbClr val="66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Monotype Corsiva" pitchFamily="66" charset="0"/>
              </a:rPr>
            </a:br>
            <a:r>
              <a:rPr lang="ru-RU" sz="5400" b="1" i="1" dirty="0">
                <a:solidFill>
                  <a:srgbClr val="66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Monotype Corsiva" pitchFamily="66" charset="0"/>
              </a:rPr>
              <a:t>«</a:t>
            </a:r>
            <a:r>
              <a:rPr lang="ru-RU" sz="5400" b="1" i="1" dirty="0" err="1" smtClean="0">
                <a:solidFill>
                  <a:srgbClr val="66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Monotype Corsiva" pitchFamily="66" charset="0"/>
              </a:rPr>
              <a:t>Божественної</a:t>
            </a:r>
            <a:r>
              <a:rPr lang="ru-RU" sz="5400" b="1" i="1" dirty="0" smtClean="0">
                <a:solidFill>
                  <a:srgbClr val="66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Monotype Corsiva" pitchFamily="66" charset="0"/>
              </a:rPr>
              <a:t> </a:t>
            </a:r>
            <a:r>
              <a:rPr lang="ru-RU" sz="5400" b="1" i="1" dirty="0" err="1" smtClean="0">
                <a:solidFill>
                  <a:srgbClr val="66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Monotype Corsiva" pitchFamily="66" charset="0"/>
              </a:rPr>
              <a:t>комедії</a:t>
            </a:r>
            <a:r>
              <a:rPr lang="ru-RU" sz="5400" b="1" i="1" dirty="0" smtClean="0">
                <a:solidFill>
                  <a:srgbClr val="66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Monotype Corsiva" pitchFamily="66" charset="0"/>
              </a:rPr>
              <a:t>»</a:t>
            </a:r>
            <a:endParaRPr lang="ru-RU" sz="5400" b="1" i="1" dirty="0">
              <a:solidFill>
                <a:srgbClr val="6633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Monotype Corsiva" pitchFamily="66" charset="0"/>
            </a:endParaRPr>
          </a:p>
        </p:txBody>
      </p:sp>
      <p:pic>
        <p:nvPicPr>
          <p:cNvPr id="27656" name="Picture 8" descr="картины на тему поэмы Данте Алигьери Божественная комедия"/>
          <p:cNvPicPr>
            <a:picLocks noGrp="1" noChangeAspect="1" noChangeArrowheads="1"/>
          </p:cNvPicPr>
          <p:nvPr>
            <p:ph sz="half" idx="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791200" y="1905000"/>
            <a:ext cx="3141663" cy="396557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7658" name="Picture 10" descr="картины на тему поэмы Данте Алигьери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819400" y="2667000"/>
            <a:ext cx="2644775" cy="39624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7660" name="Picture 12" descr="Данте Алигьери cft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5">
            <a:lum brigh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51520" y="1916831"/>
            <a:ext cx="2304256" cy="282594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67104798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900" advTm="14639">
        <p14:warp dir="in"/>
      </p:transition>
    </mc:Choice>
    <mc:Fallback>
      <p:transition spd="slow" advTm="14639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76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76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276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76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76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76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76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76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2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6" name="Rectangle 4"/>
          <p:cNvSpPr>
            <a:spLocks noGrp="1" noChangeArrowheads="1"/>
          </p:cNvSpPr>
          <p:nvPr>
            <p:ph type="title" sz="quarter"/>
          </p:nvPr>
        </p:nvSpPr>
        <p:spPr>
          <a:xfrm>
            <a:off x="457200" y="0"/>
            <a:ext cx="8229600" cy="1556792"/>
          </a:xfrm>
        </p:spPr>
        <p:txBody>
          <a:bodyPr>
            <a:normAutofit/>
          </a:bodyPr>
          <a:lstStyle/>
          <a:p>
            <a:pPr algn="ctr"/>
            <a:r>
              <a:rPr lang="ru-RU" sz="4800" b="1" i="1" dirty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w Cen MT" pitchFamily="34" charset="0"/>
              </a:rPr>
              <a:t>«</a:t>
            </a:r>
            <a:r>
              <a:rPr lang="ru-RU" sz="4800" b="1" i="1" dirty="0" smtClean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w Cen MT" pitchFamily="34" charset="0"/>
              </a:rPr>
              <a:t>Божественна </a:t>
            </a:r>
            <a:r>
              <a:rPr lang="ru-RU" sz="4800" b="1" i="1" dirty="0" err="1" smtClean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w Cen MT" pitchFamily="34" charset="0"/>
              </a:rPr>
              <a:t>комедія</a:t>
            </a:r>
            <a:r>
              <a:rPr lang="ru-RU" sz="4800" b="1" i="1" dirty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w Cen MT" pitchFamily="34" charset="0"/>
              </a:rPr>
              <a:t>» </a:t>
            </a:r>
            <a:r>
              <a:rPr lang="ru-RU" sz="4800" b="1" i="1" dirty="0" smtClean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w Cen MT" pitchFamily="34" charset="0"/>
              </a:rPr>
              <a:t>в </a:t>
            </a:r>
            <a:r>
              <a:rPr lang="ru-RU" sz="4800" b="1" i="1" dirty="0" err="1" smtClean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w Cen MT" pitchFamily="34" charset="0"/>
              </a:rPr>
              <a:t>ляльковому</a:t>
            </a:r>
            <a:r>
              <a:rPr lang="ru-RU" sz="4800" b="1" i="1" dirty="0" smtClean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w Cen MT" pitchFamily="34" charset="0"/>
              </a:rPr>
              <a:t> </a:t>
            </a:r>
            <a:r>
              <a:rPr lang="ru-RU" sz="4800" b="1" i="1" dirty="0" err="1" smtClean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w Cen MT" pitchFamily="34" charset="0"/>
              </a:rPr>
              <a:t>театрі</a:t>
            </a:r>
            <a:endParaRPr lang="ru-RU" sz="4800" b="1" i="1" dirty="0">
              <a:solidFill>
                <a:schemeClr val="accent4">
                  <a:lumMod val="75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w Cen MT" pitchFamily="34" charset="0"/>
            </a:endParaRPr>
          </a:p>
        </p:txBody>
      </p:sp>
      <p:pic>
        <p:nvPicPr>
          <p:cNvPr id="28682" name="Picture 10" descr="bozhestvennaya-komediya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1870" y="2418911"/>
            <a:ext cx="2667922" cy="423983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8683" name="Picture 11" descr="Божественная комедия aw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444208" y="1772816"/>
            <a:ext cx="2340223" cy="450912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8684" name="Picture 12" descr="Божественная комедия (кукольный спектакль)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987824" y="1676400"/>
            <a:ext cx="3205014" cy="240419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8685" name="Picture 13" descr="Божественная комедия 34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771800" y="4191000"/>
            <a:ext cx="3573438" cy="247332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7456623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6301">
        <p14:ferris dir="r"/>
      </p:transition>
    </mc:Choice>
    <mc:Fallback>
      <p:transition spd="slow" advTm="16301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86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86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86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86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86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86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86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86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86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86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286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86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86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86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86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86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286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76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24744"/>
          </a:xfrm>
        </p:spPr>
        <p:txBody>
          <a:bodyPr>
            <a:normAutofit/>
          </a:bodyPr>
          <a:lstStyle/>
          <a:p>
            <a:pPr algn="ctr"/>
            <a:r>
              <a:rPr lang="uk-UA" sz="60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Monotype Corsiva" pitchFamily="66" charset="0"/>
              </a:rPr>
              <a:t>Густав </a:t>
            </a:r>
            <a:r>
              <a:rPr lang="uk-UA" sz="6000" dirty="0" err="1" smtClean="0">
                <a:solidFill>
                  <a:schemeClr val="bg1">
                    <a:lumMod val="95000"/>
                    <a:lumOff val="5000"/>
                  </a:schemeClr>
                </a:solidFill>
                <a:latin typeface="Monotype Corsiva" pitchFamily="66" charset="0"/>
              </a:rPr>
              <a:t>Доре</a:t>
            </a:r>
            <a:endParaRPr lang="uk-UA" sz="6000" dirty="0">
              <a:solidFill>
                <a:schemeClr val="bg1">
                  <a:lumMod val="95000"/>
                  <a:lumOff val="5000"/>
                </a:schemeClr>
              </a:solidFill>
              <a:latin typeface="Monotype Corsiva" pitchFamily="66" charset="0"/>
            </a:endParaRPr>
          </a:p>
        </p:txBody>
      </p:sp>
      <p:sp>
        <p:nvSpPr>
          <p:cNvPr id="7" name="Объект 6"/>
          <p:cNvSpPr>
            <a:spLocks noGrp="1"/>
          </p:cNvSpPr>
          <p:nvPr>
            <p:ph sz="half" idx="1"/>
          </p:nvPr>
        </p:nvSpPr>
        <p:spPr>
          <a:xfrm>
            <a:off x="-1" y="1052736"/>
            <a:ext cx="6211887" cy="5805264"/>
          </a:xfrm>
        </p:spPr>
        <p:txBody>
          <a:bodyPr>
            <a:normAutofit/>
          </a:bodyPr>
          <a:lstStyle/>
          <a:p>
            <a:r>
              <a:rPr lang="ru-RU" dirty="0">
                <a:solidFill>
                  <a:schemeClr val="bg1">
                    <a:lumMod val="95000"/>
                    <a:lumOff val="5000"/>
                  </a:schemeClr>
                </a:solidFill>
              </a:rPr>
              <a:t>Доре (</a:t>
            </a:r>
            <a:r>
              <a:rPr lang="ru-RU" dirty="0" err="1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Луї</a:t>
            </a:r>
            <a:r>
              <a:rPr lang="ru-RU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Христоф</a:t>
            </a:r>
            <a:r>
              <a:rPr lang="ru-RU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 </a:t>
            </a:r>
            <a:r>
              <a:rPr lang="ru-RU" dirty="0">
                <a:solidFill>
                  <a:schemeClr val="bg1">
                    <a:lumMod val="95000"/>
                    <a:lumOff val="5000"/>
                  </a:schemeClr>
                </a:solidFill>
              </a:rPr>
              <a:t>Поль Густав </a:t>
            </a:r>
            <a:r>
              <a:rPr lang="ru-RU" dirty="0" err="1">
                <a:solidFill>
                  <a:schemeClr val="bg1">
                    <a:lumMod val="95000"/>
                    <a:lumOff val="5000"/>
                  </a:schemeClr>
                </a:solidFill>
              </a:rPr>
              <a:t>Дорe</a:t>
            </a:r>
            <a:r>
              <a:rPr lang="ru-RU" dirty="0">
                <a:solidFill>
                  <a:schemeClr val="bg1">
                    <a:lumMod val="95000"/>
                    <a:lumOff val="5000"/>
                  </a:schemeClr>
                </a:solidFill>
              </a:rPr>
              <a:t>) </a:t>
            </a:r>
            <a:r>
              <a:rPr lang="uk-UA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відомий </a:t>
            </a:r>
            <a:r>
              <a:rPr lang="uk-UA" dirty="0">
                <a:solidFill>
                  <a:schemeClr val="bg1">
                    <a:lumMod val="95000"/>
                    <a:lumOff val="5000"/>
                  </a:schemeClr>
                </a:solidFill>
              </a:rPr>
              <a:t>французький художник ілюстрацій, живописець, скульптор і гравер (1833 - 1883).  Протягом восьми років (1861-1868) працював над ілюстраціями до «Божественної комедії» Данте, як і на сьогоднішній день вважаються одними з кращих. Гравюри Дорі пройняті драматизмом. Художник за допомогою вдало вибраних мотивів навколишнього пейзажу і  освітлення особливо </a:t>
            </a:r>
            <a:r>
              <a:rPr lang="uk-UA" dirty="0" err="1">
                <a:solidFill>
                  <a:schemeClr val="bg1">
                    <a:lumMod val="95000"/>
                    <a:lumOff val="5000"/>
                  </a:schemeClr>
                </a:solidFill>
              </a:rPr>
              <a:t>майстрово</a:t>
            </a:r>
            <a:r>
              <a:rPr lang="uk-UA" dirty="0">
                <a:solidFill>
                  <a:schemeClr val="bg1">
                    <a:lumMod val="95000"/>
                    <a:lumOff val="5000"/>
                  </a:schemeClr>
                </a:solidFill>
              </a:rPr>
              <a:t> надавав гравюрам живописність.</a:t>
            </a:r>
          </a:p>
        </p:txBody>
      </p:sp>
      <p:sp>
        <p:nvSpPr>
          <p:cNvPr id="8" name="Объект 7"/>
          <p:cNvSpPr>
            <a:spLocks noGrp="1"/>
          </p:cNvSpPr>
          <p:nvPr>
            <p:ph sz="half" idx="2"/>
          </p:nvPr>
        </p:nvSpPr>
        <p:spPr>
          <a:xfrm>
            <a:off x="6228184" y="1524000"/>
            <a:ext cx="2479952" cy="2553072"/>
          </a:xfrm>
        </p:spPr>
        <p:txBody>
          <a:bodyPr>
            <a:normAutofit/>
          </a:bodyPr>
          <a:lstStyle/>
          <a:p>
            <a:endParaRPr lang="uk-UA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1887" y="1052736"/>
            <a:ext cx="2932113" cy="3425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87171654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 advTm="26442">
        <p:dissolve/>
      </p:transition>
    </mc:Choice>
    <mc:Fallback>
      <p:transition spd="slow" advTm="26442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5736" y="1916832"/>
            <a:ext cx="4608512" cy="453650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548408"/>
          </a:xfrm>
        </p:spPr>
        <p:txBody>
          <a:bodyPr>
            <a:normAutofit/>
            <a:scene3d>
              <a:camera prst="perspectiveRigh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uk-UA" sz="72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  <a:reflection blurRad="6350" stA="60000" endA="900" endPos="58000" dir="5400000" sy="-100000" algn="bl" rotWithShape="0"/>
                </a:effectLst>
              </a:rPr>
              <a:t>Данте Аліґ'єрі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64796414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7927">
        <p:blinds/>
      </p:transition>
    </mc:Choice>
    <mc:Fallback>
      <p:transition spd="slow" advTm="7927">
        <p:blinds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219200"/>
          </a:xfrm>
        </p:spPr>
        <p:txBody>
          <a:bodyPr>
            <a:normAutofit/>
          </a:bodyPr>
          <a:lstStyle/>
          <a:p>
            <a:pPr algn="ctr"/>
            <a:r>
              <a:rPr lang="uk-UA" sz="60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Monotype Corsiva" pitchFamily="66" charset="0"/>
              </a:rPr>
              <a:t>Ілюстрації Густава </a:t>
            </a:r>
            <a:r>
              <a:rPr lang="uk-UA" sz="6000" dirty="0" err="1" smtClean="0">
                <a:solidFill>
                  <a:schemeClr val="bg1">
                    <a:lumMod val="95000"/>
                    <a:lumOff val="5000"/>
                  </a:schemeClr>
                </a:solidFill>
                <a:latin typeface="Monotype Corsiva" pitchFamily="66" charset="0"/>
              </a:rPr>
              <a:t>Доре</a:t>
            </a:r>
            <a:endParaRPr lang="uk-UA" sz="6000" dirty="0">
              <a:solidFill>
                <a:schemeClr val="bg1">
                  <a:lumMod val="95000"/>
                  <a:lumOff val="5000"/>
                </a:schemeClr>
              </a:solidFill>
              <a:latin typeface="Monotype Corsiva" pitchFamily="66" charset="0"/>
            </a:endParaRP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052736"/>
            <a:ext cx="8352928" cy="57578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9" descr="inferno3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340768"/>
            <a:ext cx="6768752" cy="5440755"/>
          </a:xfrm>
          <a:prstGeom prst="rect">
            <a:avLst/>
          </a:prstGeom>
          <a:noFill/>
          <a:ln w="3810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8" descr="inferno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5978" y="1556792"/>
            <a:ext cx="5786262" cy="5184576"/>
          </a:xfrm>
          <a:prstGeom prst="rect">
            <a:avLst/>
          </a:prstGeom>
          <a:noFill/>
          <a:ln w="3810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7" descr="inferno2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3" y="1340768"/>
            <a:ext cx="4104457" cy="5139374"/>
          </a:xfrm>
          <a:prstGeom prst="rect">
            <a:avLst/>
          </a:prstGeom>
          <a:noFill/>
          <a:ln w="3810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1066005"/>
            <a:ext cx="6768752" cy="54585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6" descr="inferno23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0018" y="1512382"/>
            <a:ext cx="4336278" cy="53456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130065668"/>
      </p:ext>
    </p:extLst>
  </p:cSld>
  <p:clrMapOvr>
    <a:masterClrMapping/>
  </p:clrMapOvr>
  <p:transition spd="slow" advTm="59249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1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0">
                                          <p:val>
                                            <p:strVal val="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0">
                                          <p:val>
                                            <p:strVal val="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ppt_h/1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0">
                                          <p:val>
                                            <p:strVal val="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ppt_w/1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" dur="500" tmFilter="0,0; .5, 0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" dur="1000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2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4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5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5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8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6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6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2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8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6" dur="1000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8" dur="1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9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9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0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81" name="Picture 5" descr="paradiso1"/>
          <p:cNvPicPr>
            <a:picLocks noGrp="1" noChangeAspect="1" noChangeArrowheads="1"/>
          </p:cNvPicPr>
          <p:nvPr>
            <p:ph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7105875" cy="6172200"/>
          </a:xfrm>
          <a:noFill/>
          <a:ln w="3810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0182" name="Picture 6" descr="paradiso2"/>
          <p:cNvPicPr>
            <a:picLocks noChangeAspect="1" noChangeArrowheads="1"/>
          </p:cNvPicPr>
          <p:nvPr/>
        </p:nvPicPr>
        <p:blipFill>
          <a:blip r:embed="rId4">
            <a:lum contras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76955"/>
            <a:ext cx="6783497" cy="6019800"/>
          </a:xfrm>
          <a:prstGeom prst="rect">
            <a:avLst/>
          </a:prstGeom>
          <a:noFill/>
          <a:ln w="3810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0183" name="Picture 7" descr="paradiso5"/>
          <p:cNvPicPr>
            <a:picLocks noChangeAspect="1" noChangeArrowheads="1"/>
          </p:cNvPicPr>
          <p:nvPr/>
        </p:nvPicPr>
        <p:blipFill>
          <a:blip r:embed="rId5">
            <a:lum bright="-12000"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476672"/>
            <a:ext cx="7128792" cy="6172200"/>
          </a:xfrm>
          <a:prstGeom prst="rect">
            <a:avLst/>
          </a:prstGeom>
          <a:noFill/>
          <a:ln w="3810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8" descr="paradiso1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3261" y="633264"/>
            <a:ext cx="5979788" cy="6224736"/>
          </a:xfrm>
          <a:prstGeom prst="rect">
            <a:avLst/>
          </a:prstGeom>
          <a:noFill/>
          <a:ln w="3810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7041158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 advTm="40008">
        <p14:flip dir="r"/>
      </p:transition>
    </mc:Choice>
    <mc:Fallback>
      <p:transition spd="slow" advTm="40008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01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01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01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501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501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501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/>
                                        <p:tgtEl>
                                          <p:spTgt spid="501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-0.0500*(ppt_x*0.9511+(1-ppt_y)*0.3090)"/>
                                          </p:val>
                                        </p:tav>
                                        <p:tav tm="10000">
                                          <p:val>
                                            <p:strVal val="ppt_x+-0.1000*(ppt_x*0.8090+(1-ppt_y)*0.5878)"/>
                                          </p:val>
                                        </p:tav>
                                        <p:tav tm="15000">
                                          <p:val>
                                            <p:strVal val="ppt_x+-0.1500*(ppt_x*0.5878+(1-ppt_y)*0.8090)"/>
                                          </p:val>
                                        </p:tav>
                                        <p:tav tm="20000">
                                          <p:val>
                                            <p:strVal val="ppt_x+-0.2000*(ppt_x*0.3090+(1-ppt_y)*0.9511)"/>
                                          </p:val>
                                        </p:tav>
                                        <p:tav tm="25000">
                                          <p:val>
                                            <p:strVal val="ppt_x+-0.2500*(ppt_x*-0.0000+(1-ppt_y)*1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x+-0.3000*(ppt_x*-0.3090+(1-ppt_y)*0.9511)"/>
                                          </p:val>
                                        </p:tav>
                                        <p:tav tm="35000">
                                          <p:val>
                                            <p:strVal val="ppt_x+-0.3500*(ppt_x*-0.5878+(1-ppt_y)*0.8090)"/>
                                          </p:val>
                                        </p:tav>
                                        <p:tav tm="40000">
                                          <p:val>
                                            <p:strVal val="ppt_x+-0.4000*(ppt_x*-0.8090+(1-ppt_y)*0.5878)"/>
                                          </p:val>
                                        </p:tav>
                                        <p:tav tm="45000">
                                          <p:val>
                                            <p:strVal val="ppt_x+-0.4500*(ppt_x*-0.9511+(1-ppt_y)*0.3090)"/>
                                          </p:val>
                                        </p:tav>
                                        <p:tav tm="50000">
                                          <p:val>
                                            <p:strVal val="ppt_x+-0.5000*(ppt_x*-1.0000+(1-ppt_y)*-0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x+-0.5500*(ppt_x*-0.9511+(1-ppt_y)*-0.3090)"/>
                                          </p:val>
                                        </p:tav>
                                        <p:tav tm="60000">
                                          <p:val>
                                            <p:strVal val="ppt_x+-0.6000*(ppt_x*-0.8090+(1-ppt_y)*-0.5878)"/>
                                          </p:val>
                                        </p:tav>
                                        <p:tav tm="65000">
                                          <p:val>
                                            <p:strVal val="ppt_x+-0.6500*(ppt_x*-0.5878+(1-ppt_y)*-0.8090)"/>
                                          </p:val>
                                        </p:tav>
                                        <p:tav tm="70000">
                                          <p:val>
                                            <p:strVal val="ppt_x+-0.7000*(ppt_x*-0.3090+(1-ppt_y)*-0.9511)"/>
                                          </p:val>
                                        </p:tav>
                                        <p:tav tm="75000">
                                          <p:val>
                                            <p:strVal val="ppt_x+-0.7500*(ppt_x*0.0000+(1-ppt_y)*-1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x+-0.8000*(ppt_x*0.3090+(1-ppt_y)*-0.9511)"/>
                                          </p:val>
                                        </p:tav>
                                        <p:tav tm="85000">
                                          <p:val>
                                            <p:strVal val="ppt_x+-0.8500*(ppt_x*0.5878+(1-ppt_y)*-0.8090)"/>
                                          </p:val>
                                        </p:tav>
                                        <p:tav tm="90000">
                                          <p:val>
                                            <p:strVal val="ppt_x+-0.9000*(ppt_x*0.8090+(1-ppt_y)*-0.5878)"/>
                                          </p:val>
                                        </p:tav>
                                        <p:tav tm="95000">
                                          <p:val>
                                            <p:strVal val="ppt_x+-0.9500*(ppt_x*0.9511+(1-ppt_y)*-0.3090)"/>
                                          </p:val>
                                        </p:tav>
                                        <p:tav tm="100000">
                                          <p:val>
                                            <p:strVal val="ppt_x+-1.0000*(ppt_x*1.0000+(1-ppt_y)*0.0000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/>
                                        <p:tgtEl>
                                          <p:spTgt spid="501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-0.0500*(ppt_x*0.3090-(1-ppt_y)*0.9511)"/>
                                          </p:val>
                                        </p:tav>
                                        <p:tav tm="10000">
                                          <p:val>
                                            <p:strVal val="ppt_y+-0.1000*(ppt_x*0.5878-(1-ppt_y)*0.8090)"/>
                                          </p:val>
                                        </p:tav>
                                        <p:tav tm="15000">
                                          <p:val>
                                            <p:strVal val="ppt_y+-0.1500*(ppt_x*0.8090-(1-ppt_y)*0.5878)"/>
                                          </p:val>
                                        </p:tav>
                                        <p:tav tm="20000">
                                          <p:val>
                                            <p:strVal val="ppt_y+-0.2000*(ppt_x*0.9511-(1-ppt_y)*0.3090)"/>
                                          </p:val>
                                        </p:tav>
                                        <p:tav tm="25000">
                                          <p:val>
                                            <p:strVal val="ppt_y+-0.2500*(ppt_x*1.0000-(1-ppt_y)*-0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y+-0.3000*(ppt_x*0.9511-(1-ppt_y)*-0.3090)"/>
                                          </p:val>
                                        </p:tav>
                                        <p:tav tm="35000">
                                          <p:val>
                                            <p:strVal val="ppt_y+-0.3500*(ppt_x*0.8090-(1-ppt_y)*-0.5878)"/>
                                          </p:val>
                                        </p:tav>
                                        <p:tav tm="40000">
                                          <p:val>
                                            <p:strVal val="ppt_y+-0.4000*(ppt_x*0.5878-(1-ppt_y)*-0.8090)"/>
                                          </p:val>
                                        </p:tav>
                                        <p:tav tm="45000">
                                          <p:val>
                                            <p:strVal val="ppt_y+-0.4500*(ppt_x*0.3090-(1-ppt_y)*-0.9511)"/>
                                          </p:val>
                                        </p:tav>
                                        <p:tav tm="50000">
                                          <p:val>
                                            <p:strVal val="ppt_y+-0.5000*(ppt_x*-0.0000-(1-ppt_y)*-1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y+-0.5500*(ppt_x*-0.3090-(1-ppt_y)*-0.9511)"/>
                                          </p:val>
                                        </p:tav>
                                        <p:tav tm="60000">
                                          <p:val>
                                            <p:strVal val="ppt_y+-0.6000*(ppt_x*-0.5878-(1-ppt_y)*-0.8090)"/>
                                          </p:val>
                                        </p:tav>
                                        <p:tav tm="65000">
                                          <p:val>
                                            <p:strVal val="ppt_y+-0.6500*(ppt_x*-0.8090-(1-ppt_y)*-0.5878)"/>
                                          </p:val>
                                        </p:tav>
                                        <p:tav tm="70000">
                                          <p:val>
                                            <p:strVal val="ppt_y+-0.7000*(ppt_x*-0.9511-(1-ppt_y)*-0.3090)"/>
                                          </p:val>
                                        </p:tav>
                                        <p:tav tm="75000">
                                          <p:val>
                                            <p:strVal val="ppt_y+-0.7500*(ppt_x*-1.0000-(1-ppt_y)*0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y+-0.8000*(ppt_x*-0.9511-(1-ppt_y)*0.3090)"/>
                                          </p:val>
                                        </p:tav>
                                        <p:tav tm="85000">
                                          <p:val>
                                            <p:strVal val="ppt_y+-0.8500*(ppt_x*-0.8090-(1-ppt_y)*0.5878)"/>
                                          </p:val>
                                        </p:tav>
                                        <p:tav tm="90000">
                                          <p:val>
                                            <p:strVal val="ppt_y+-0.9000*(ppt_x*-0.5878-(1-ppt_y)*0.8090)"/>
                                          </p:val>
                                        </p:tav>
                                        <p:tav tm="95000">
                                          <p:val>
                                            <p:strVal val="ppt_y+-0.9500*(ppt_x*-0.3090-(1-ppt_y)*0.9511)"/>
                                          </p:val>
                                        </p:tav>
                                        <p:tav tm="100000">
                                          <p:val>
                                            <p:strVal val="ppt_y+-1.0000*(ppt_x*0.0000-(1-ppt_y)*1.0000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0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01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01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01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01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" dur="1000"/>
                                        <p:tgtEl>
                                          <p:spTgt spid="501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/>
                                        <p:tgtEl>
                                          <p:spTgt spid="501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/>
                                        <p:tgtEl>
                                          <p:spTgt spid="501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-0.0500*(ppt_x*0.9511+(1-ppt_y)*0.3090)"/>
                                          </p:val>
                                        </p:tav>
                                        <p:tav tm="10000">
                                          <p:val>
                                            <p:strVal val="ppt_x+-0.1000*(ppt_x*0.8090+(1-ppt_y)*0.5878)"/>
                                          </p:val>
                                        </p:tav>
                                        <p:tav tm="15000">
                                          <p:val>
                                            <p:strVal val="ppt_x+-0.1500*(ppt_x*0.5878+(1-ppt_y)*0.8090)"/>
                                          </p:val>
                                        </p:tav>
                                        <p:tav tm="20000">
                                          <p:val>
                                            <p:strVal val="ppt_x+-0.2000*(ppt_x*0.3090+(1-ppt_y)*0.9511)"/>
                                          </p:val>
                                        </p:tav>
                                        <p:tav tm="25000">
                                          <p:val>
                                            <p:strVal val="ppt_x+-0.2500*(ppt_x*-0.0000+(1-ppt_y)*1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x+-0.3000*(ppt_x*-0.3090+(1-ppt_y)*0.9511)"/>
                                          </p:val>
                                        </p:tav>
                                        <p:tav tm="35000">
                                          <p:val>
                                            <p:strVal val="ppt_x+-0.3500*(ppt_x*-0.5878+(1-ppt_y)*0.8090)"/>
                                          </p:val>
                                        </p:tav>
                                        <p:tav tm="40000">
                                          <p:val>
                                            <p:strVal val="ppt_x+-0.4000*(ppt_x*-0.8090+(1-ppt_y)*0.5878)"/>
                                          </p:val>
                                        </p:tav>
                                        <p:tav tm="45000">
                                          <p:val>
                                            <p:strVal val="ppt_x+-0.4500*(ppt_x*-0.9511+(1-ppt_y)*0.3090)"/>
                                          </p:val>
                                        </p:tav>
                                        <p:tav tm="50000">
                                          <p:val>
                                            <p:strVal val="ppt_x+-0.5000*(ppt_x*-1.0000+(1-ppt_y)*-0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x+-0.5500*(ppt_x*-0.9511+(1-ppt_y)*-0.3090)"/>
                                          </p:val>
                                        </p:tav>
                                        <p:tav tm="60000">
                                          <p:val>
                                            <p:strVal val="ppt_x+-0.6000*(ppt_x*-0.8090+(1-ppt_y)*-0.5878)"/>
                                          </p:val>
                                        </p:tav>
                                        <p:tav tm="65000">
                                          <p:val>
                                            <p:strVal val="ppt_x+-0.6500*(ppt_x*-0.5878+(1-ppt_y)*-0.8090)"/>
                                          </p:val>
                                        </p:tav>
                                        <p:tav tm="70000">
                                          <p:val>
                                            <p:strVal val="ppt_x+-0.7000*(ppt_x*-0.3090+(1-ppt_y)*-0.9511)"/>
                                          </p:val>
                                        </p:tav>
                                        <p:tav tm="75000">
                                          <p:val>
                                            <p:strVal val="ppt_x+-0.7500*(ppt_x*0.0000+(1-ppt_y)*-1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x+-0.8000*(ppt_x*0.3090+(1-ppt_y)*-0.9511)"/>
                                          </p:val>
                                        </p:tav>
                                        <p:tav tm="85000">
                                          <p:val>
                                            <p:strVal val="ppt_x+-0.8500*(ppt_x*0.5878+(1-ppt_y)*-0.8090)"/>
                                          </p:val>
                                        </p:tav>
                                        <p:tav tm="90000">
                                          <p:val>
                                            <p:strVal val="ppt_x+-0.9000*(ppt_x*0.8090+(1-ppt_y)*-0.5878)"/>
                                          </p:val>
                                        </p:tav>
                                        <p:tav tm="95000">
                                          <p:val>
                                            <p:strVal val="ppt_x+-0.9500*(ppt_x*0.9511+(1-ppt_y)*-0.3090)"/>
                                          </p:val>
                                        </p:tav>
                                        <p:tav tm="100000">
                                          <p:val>
                                            <p:strVal val="ppt_x+-1.0000*(ppt_x*1.0000+(1-ppt_y)*0.0000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/>
                                        <p:tgtEl>
                                          <p:spTgt spid="501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-0.0500*(ppt_x*0.3090-(1-ppt_y)*0.9511)"/>
                                          </p:val>
                                        </p:tav>
                                        <p:tav tm="10000">
                                          <p:val>
                                            <p:strVal val="ppt_y+-0.1000*(ppt_x*0.5878-(1-ppt_y)*0.8090)"/>
                                          </p:val>
                                        </p:tav>
                                        <p:tav tm="15000">
                                          <p:val>
                                            <p:strVal val="ppt_y+-0.1500*(ppt_x*0.8090-(1-ppt_y)*0.5878)"/>
                                          </p:val>
                                        </p:tav>
                                        <p:tav tm="20000">
                                          <p:val>
                                            <p:strVal val="ppt_y+-0.2000*(ppt_x*0.9511-(1-ppt_y)*0.3090)"/>
                                          </p:val>
                                        </p:tav>
                                        <p:tav tm="25000">
                                          <p:val>
                                            <p:strVal val="ppt_y+-0.2500*(ppt_x*1.0000-(1-ppt_y)*-0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y+-0.3000*(ppt_x*0.9511-(1-ppt_y)*-0.3090)"/>
                                          </p:val>
                                        </p:tav>
                                        <p:tav tm="35000">
                                          <p:val>
                                            <p:strVal val="ppt_y+-0.3500*(ppt_x*0.8090-(1-ppt_y)*-0.5878)"/>
                                          </p:val>
                                        </p:tav>
                                        <p:tav tm="40000">
                                          <p:val>
                                            <p:strVal val="ppt_y+-0.4000*(ppt_x*0.5878-(1-ppt_y)*-0.8090)"/>
                                          </p:val>
                                        </p:tav>
                                        <p:tav tm="45000">
                                          <p:val>
                                            <p:strVal val="ppt_y+-0.4500*(ppt_x*0.3090-(1-ppt_y)*-0.9511)"/>
                                          </p:val>
                                        </p:tav>
                                        <p:tav tm="50000">
                                          <p:val>
                                            <p:strVal val="ppt_y+-0.5000*(ppt_x*-0.0000-(1-ppt_y)*-1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y+-0.5500*(ppt_x*-0.3090-(1-ppt_y)*-0.9511)"/>
                                          </p:val>
                                        </p:tav>
                                        <p:tav tm="60000">
                                          <p:val>
                                            <p:strVal val="ppt_y+-0.6000*(ppt_x*-0.5878-(1-ppt_y)*-0.8090)"/>
                                          </p:val>
                                        </p:tav>
                                        <p:tav tm="65000">
                                          <p:val>
                                            <p:strVal val="ppt_y+-0.6500*(ppt_x*-0.8090-(1-ppt_y)*-0.5878)"/>
                                          </p:val>
                                        </p:tav>
                                        <p:tav tm="70000">
                                          <p:val>
                                            <p:strVal val="ppt_y+-0.7000*(ppt_x*-0.9511-(1-ppt_y)*-0.3090)"/>
                                          </p:val>
                                        </p:tav>
                                        <p:tav tm="75000">
                                          <p:val>
                                            <p:strVal val="ppt_y+-0.7500*(ppt_x*-1.0000-(1-ppt_y)*0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y+-0.8000*(ppt_x*-0.9511-(1-ppt_y)*0.3090)"/>
                                          </p:val>
                                        </p:tav>
                                        <p:tav tm="85000">
                                          <p:val>
                                            <p:strVal val="ppt_y+-0.8500*(ppt_x*-0.8090-(1-ppt_y)*0.5878)"/>
                                          </p:val>
                                        </p:tav>
                                        <p:tav tm="90000">
                                          <p:val>
                                            <p:strVal val="ppt_y+-0.9000*(ppt_x*-0.5878-(1-ppt_y)*0.8090)"/>
                                          </p:val>
                                        </p:tav>
                                        <p:tav tm="95000">
                                          <p:val>
                                            <p:strVal val="ppt_y+-0.9500*(ppt_x*-0.3090-(1-ppt_y)*0.9511)"/>
                                          </p:val>
                                        </p:tav>
                                        <p:tav tm="100000">
                                          <p:val>
                                            <p:strVal val="ppt_y+-1.0000*(ppt_x*0.0000-(1-ppt_y)*1.0000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0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501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501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501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501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6" dur="1000"/>
                                        <p:tgtEl>
                                          <p:spTgt spid="501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/>
                                        <p:tgtEl>
                                          <p:spTgt spid="501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/>
                                        <p:tgtEl>
                                          <p:spTgt spid="501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-0.0500*(ppt_x*0.9511+(1-ppt_y)*0.3090)"/>
                                          </p:val>
                                        </p:tav>
                                        <p:tav tm="10000">
                                          <p:val>
                                            <p:strVal val="ppt_x+-0.1000*(ppt_x*0.8090+(1-ppt_y)*0.5878)"/>
                                          </p:val>
                                        </p:tav>
                                        <p:tav tm="15000">
                                          <p:val>
                                            <p:strVal val="ppt_x+-0.1500*(ppt_x*0.5878+(1-ppt_y)*0.8090)"/>
                                          </p:val>
                                        </p:tav>
                                        <p:tav tm="20000">
                                          <p:val>
                                            <p:strVal val="ppt_x+-0.2000*(ppt_x*0.3090+(1-ppt_y)*0.9511)"/>
                                          </p:val>
                                        </p:tav>
                                        <p:tav tm="25000">
                                          <p:val>
                                            <p:strVal val="ppt_x+-0.2500*(ppt_x*-0.0000+(1-ppt_y)*1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x+-0.3000*(ppt_x*-0.3090+(1-ppt_y)*0.9511)"/>
                                          </p:val>
                                        </p:tav>
                                        <p:tav tm="35000">
                                          <p:val>
                                            <p:strVal val="ppt_x+-0.3500*(ppt_x*-0.5878+(1-ppt_y)*0.8090)"/>
                                          </p:val>
                                        </p:tav>
                                        <p:tav tm="40000">
                                          <p:val>
                                            <p:strVal val="ppt_x+-0.4000*(ppt_x*-0.8090+(1-ppt_y)*0.5878)"/>
                                          </p:val>
                                        </p:tav>
                                        <p:tav tm="45000">
                                          <p:val>
                                            <p:strVal val="ppt_x+-0.4500*(ppt_x*-0.9511+(1-ppt_y)*0.3090)"/>
                                          </p:val>
                                        </p:tav>
                                        <p:tav tm="50000">
                                          <p:val>
                                            <p:strVal val="ppt_x+-0.5000*(ppt_x*-1.0000+(1-ppt_y)*-0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x+-0.5500*(ppt_x*-0.9511+(1-ppt_y)*-0.3090)"/>
                                          </p:val>
                                        </p:tav>
                                        <p:tav tm="60000">
                                          <p:val>
                                            <p:strVal val="ppt_x+-0.6000*(ppt_x*-0.8090+(1-ppt_y)*-0.5878)"/>
                                          </p:val>
                                        </p:tav>
                                        <p:tav tm="65000">
                                          <p:val>
                                            <p:strVal val="ppt_x+-0.6500*(ppt_x*-0.5878+(1-ppt_y)*-0.8090)"/>
                                          </p:val>
                                        </p:tav>
                                        <p:tav tm="70000">
                                          <p:val>
                                            <p:strVal val="ppt_x+-0.7000*(ppt_x*-0.3090+(1-ppt_y)*-0.9511)"/>
                                          </p:val>
                                        </p:tav>
                                        <p:tav tm="75000">
                                          <p:val>
                                            <p:strVal val="ppt_x+-0.7500*(ppt_x*0.0000+(1-ppt_y)*-1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x+-0.8000*(ppt_x*0.3090+(1-ppt_y)*-0.9511)"/>
                                          </p:val>
                                        </p:tav>
                                        <p:tav tm="85000">
                                          <p:val>
                                            <p:strVal val="ppt_x+-0.8500*(ppt_x*0.5878+(1-ppt_y)*-0.8090)"/>
                                          </p:val>
                                        </p:tav>
                                        <p:tav tm="90000">
                                          <p:val>
                                            <p:strVal val="ppt_x+-0.9000*(ppt_x*0.8090+(1-ppt_y)*-0.5878)"/>
                                          </p:val>
                                        </p:tav>
                                        <p:tav tm="95000">
                                          <p:val>
                                            <p:strVal val="ppt_x+-0.9500*(ppt_x*0.9511+(1-ppt_y)*-0.3090)"/>
                                          </p:val>
                                        </p:tav>
                                        <p:tav tm="100000">
                                          <p:val>
                                            <p:strVal val="ppt_x+-1.0000*(ppt_x*1.0000+(1-ppt_y)*0.0000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/>
                                        <p:tgtEl>
                                          <p:spTgt spid="501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-0.0500*(ppt_x*0.3090-(1-ppt_y)*0.9511)"/>
                                          </p:val>
                                        </p:tav>
                                        <p:tav tm="10000">
                                          <p:val>
                                            <p:strVal val="ppt_y+-0.1000*(ppt_x*0.5878-(1-ppt_y)*0.8090)"/>
                                          </p:val>
                                        </p:tav>
                                        <p:tav tm="15000">
                                          <p:val>
                                            <p:strVal val="ppt_y+-0.1500*(ppt_x*0.8090-(1-ppt_y)*0.5878)"/>
                                          </p:val>
                                        </p:tav>
                                        <p:tav tm="20000">
                                          <p:val>
                                            <p:strVal val="ppt_y+-0.2000*(ppt_x*0.9511-(1-ppt_y)*0.3090)"/>
                                          </p:val>
                                        </p:tav>
                                        <p:tav tm="25000">
                                          <p:val>
                                            <p:strVal val="ppt_y+-0.2500*(ppt_x*1.0000-(1-ppt_y)*-0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y+-0.3000*(ppt_x*0.9511-(1-ppt_y)*-0.3090)"/>
                                          </p:val>
                                        </p:tav>
                                        <p:tav tm="35000">
                                          <p:val>
                                            <p:strVal val="ppt_y+-0.3500*(ppt_x*0.8090-(1-ppt_y)*-0.5878)"/>
                                          </p:val>
                                        </p:tav>
                                        <p:tav tm="40000">
                                          <p:val>
                                            <p:strVal val="ppt_y+-0.4000*(ppt_x*0.5878-(1-ppt_y)*-0.8090)"/>
                                          </p:val>
                                        </p:tav>
                                        <p:tav tm="45000">
                                          <p:val>
                                            <p:strVal val="ppt_y+-0.4500*(ppt_x*0.3090-(1-ppt_y)*-0.9511)"/>
                                          </p:val>
                                        </p:tav>
                                        <p:tav tm="50000">
                                          <p:val>
                                            <p:strVal val="ppt_y+-0.5000*(ppt_x*-0.0000-(1-ppt_y)*-1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y+-0.5500*(ppt_x*-0.3090-(1-ppt_y)*-0.9511)"/>
                                          </p:val>
                                        </p:tav>
                                        <p:tav tm="60000">
                                          <p:val>
                                            <p:strVal val="ppt_y+-0.6000*(ppt_x*-0.5878-(1-ppt_y)*-0.8090)"/>
                                          </p:val>
                                        </p:tav>
                                        <p:tav tm="65000">
                                          <p:val>
                                            <p:strVal val="ppt_y+-0.6500*(ppt_x*-0.8090-(1-ppt_y)*-0.5878)"/>
                                          </p:val>
                                        </p:tav>
                                        <p:tav tm="70000">
                                          <p:val>
                                            <p:strVal val="ppt_y+-0.7000*(ppt_x*-0.9511-(1-ppt_y)*-0.3090)"/>
                                          </p:val>
                                        </p:tav>
                                        <p:tav tm="75000">
                                          <p:val>
                                            <p:strVal val="ppt_y+-0.7500*(ppt_x*-1.0000-(1-ppt_y)*0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y+-0.8000*(ppt_x*-0.9511-(1-ppt_y)*0.3090)"/>
                                          </p:val>
                                        </p:tav>
                                        <p:tav tm="85000">
                                          <p:val>
                                            <p:strVal val="ppt_y+-0.8500*(ppt_x*-0.8090-(1-ppt_y)*0.5878)"/>
                                          </p:val>
                                        </p:tav>
                                        <p:tav tm="90000">
                                          <p:val>
                                            <p:strVal val="ppt_y+-0.9000*(ppt_x*-0.5878-(1-ppt_y)*0.8090)"/>
                                          </p:val>
                                        </p:tav>
                                        <p:tav tm="95000">
                                          <p:val>
                                            <p:strVal val="ppt_y+-0.9500*(ppt_x*-0.3090-(1-ppt_y)*0.9511)"/>
                                          </p:val>
                                        </p:tav>
                                        <p:tav tm="100000">
                                          <p:val>
                                            <p:strVal val="ppt_y+-1.0000*(ppt_x*0.0000-(1-ppt_y)*1.0000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0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2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-0.0500*(ppt_x*0.9511+(1-ppt_y)*0.3090)"/>
                                          </p:val>
                                        </p:tav>
                                        <p:tav tm="10000">
                                          <p:val>
                                            <p:strVal val="ppt_x+-0.1000*(ppt_x*0.8090+(1-ppt_y)*0.5878)"/>
                                          </p:val>
                                        </p:tav>
                                        <p:tav tm="15000">
                                          <p:val>
                                            <p:strVal val="ppt_x+-0.1500*(ppt_x*0.5878+(1-ppt_y)*0.8090)"/>
                                          </p:val>
                                        </p:tav>
                                        <p:tav tm="20000">
                                          <p:val>
                                            <p:strVal val="ppt_x+-0.2000*(ppt_x*0.3090+(1-ppt_y)*0.9511)"/>
                                          </p:val>
                                        </p:tav>
                                        <p:tav tm="25000">
                                          <p:val>
                                            <p:strVal val="ppt_x+-0.2500*(ppt_x*-0.0000+(1-ppt_y)*1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x+-0.3000*(ppt_x*-0.3090+(1-ppt_y)*0.9511)"/>
                                          </p:val>
                                        </p:tav>
                                        <p:tav tm="35000">
                                          <p:val>
                                            <p:strVal val="ppt_x+-0.3500*(ppt_x*-0.5878+(1-ppt_y)*0.8090)"/>
                                          </p:val>
                                        </p:tav>
                                        <p:tav tm="40000">
                                          <p:val>
                                            <p:strVal val="ppt_x+-0.4000*(ppt_x*-0.8090+(1-ppt_y)*0.5878)"/>
                                          </p:val>
                                        </p:tav>
                                        <p:tav tm="45000">
                                          <p:val>
                                            <p:strVal val="ppt_x+-0.4500*(ppt_x*-0.9511+(1-ppt_y)*0.3090)"/>
                                          </p:val>
                                        </p:tav>
                                        <p:tav tm="50000">
                                          <p:val>
                                            <p:strVal val="ppt_x+-0.5000*(ppt_x*-1.0000+(1-ppt_y)*-0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x+-0.5500*(ppt_x*-0.9511+(1-ppt_y)*-0.3090)"/>
                                          </p:val>
                                        </p:tav>
                                        <p:tav tm="60000">
                                          <p:val>
                                            <p:strVal val="ppt_x+-0.6000*(ppt_x*-0.8090+(1-ppt_y)*-0.5878)"/>
                                          </p:val>
                                        </p:tav>
                                        <p:tav tm="65000">
                                          <p:val>
                                            <p:strVal val="ppt_x+-0.6500*(ppt_x*-0.5878+(1-ppt_y)*-0.8090)"/>
                                          </p:val>
                                        </p:tav>
                                        <p:tav tm="70000">
                                          <p:val>
                                            <p:strVal val="ppt_x+-0.7000*(ppt_x*-0.3090+(1-ppt_y)*-0.9511)"/>
                                          </p:val>
                                        </p:tav>
                                        <p:tav tm="75000">
                                          <p:val>
                                            <p:strVal val="ppt_x+-0.7500*(ppt_x*0.0000+(1-ppt_y)*-1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x+-0.8000*(ppt_x*0.3090+(1-ppt_y)*-0.9511)"/>
                                          </p:val>
                                        </p:tav>
                                        <p:tav tm="85000">
                                          <p:val>
                                            <p:strVal val="ppt_x+-0.8500*(ppt_x*0.5878+(1-ppt_y)*-0.8090)"/>
                                          </p:val>
                                        </p:tav>
                                        <p:tav tm="90000">
                                          <p:val>
                                            <p:strVal val="ppt_x+-0.9000*(ppt_x*0.8090+(1-ppt_y)*-0.5878)"/>
                                          </p:val>
                                        </p:tav>
                                        <p:tav tm="95000">
                                          <p:val>
                                            <p:strVal val="ppt_x+-0.9500*(ppt_x*0.9511+(1-ppt_y)*-0.3090)"/>
                                          </p:val>
                                        </p:tav>
                                        <p:tav tm="100000">
                                          <p:val>
                                            <p:strVal val="ppt_x+-1.0000*(ppt_x*1.0000+(1-ppt_y)*0.0000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-0.0500*(ppt_x*0.3090-(1-ppt_y)*0.9511)"/>
                                          </p:val>
                                        </p:tav>
                                        <p:tav tm="10000">
                                          <p:val>
                                            <p:strVal val="ppt_y+-0.1000*(ppt_x*0.5878-(1-ppt_y)*0.8090)"/>
                                          </p:val>
                                        </p:tav>
                                        <p:tav tm="15000">
                                          <p:val>
                                            <p:strVal val="ppt_y+-0.1500*(ppt_x*0.8090-(1-ppt_y)*0.5878)"/>
                                          </p:val>
                                        </p:tav>
                                        <p:tav tm="20000">
                                          <p:val>
                                            <p:strVal val="ppt_y+-0.2000*(ppt_x*0.9511-(1-ppt_y)*0.3090)"/>
                                          </p:val>
                                        </p:tav>
                                        <p:tav tm="25000">
                                          <p:val>
                                            <p:strVal val="ppt_y+-0.2500*(ppt_x*1.0000-(1-ppt_y)*-0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y+-0.3000*(ppt_x*0.9511-(1-ppt_y)*-0.3090)"/>
                                          </p:val>
                                        </p:tav>
                                        <p:tav tm="35000">
                                          <p:val>
                                            <p:strVal val="ppt_y+-0.3500*(ppt_x*0.8090-(1-ppt_y)*-0.5878)"/>
                                          </p:val>
                                        </p:tav>
                                        <p:tav tm="40000">
                                          <p:val>
                                            <p:strVal val="ppt_y+-0.4000*(ppt_x*0.5878-(1-ppt_y)*-0.8090)"/>
                                          </p:val>
                                        </p:tav>
                                        <p:tav tm="45000">
                                          <p:val>
                                            <p:strVal val="ppt_y+-0.4500*(ppt_x*0.3090-(1-ppt_y)*-0.9511)"/>
                                          </p:val>
                                        </p:tav>
                                        <p:tav tm="50000">
                                          <p:val>
                                            <p:strVal val="ppt_y+-0.5000*(ppt_x*-0.0000-(1-ppt_y)*-1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y+-0.5500*(ppt_x*-0.3090-(1-ppt_y)*-0.9511)"/>
                                          </p:val>
                                        </p:tav>
                                        <p:tav tm="60000">
                                          <p:val>
                                            <p:strVal val="ppt_y+-0.6000*(ppt_x*-0.5878-(1-ppt_y)*-0.8090)"/>
                                          </p:val>
                                        </p:tav>
                                        <p:tav tm="65000">
                                          <p:val>
                                            <p:strVal val="ppt_y+-0.6500*(ppt_x*-0.8090-(1-ppt_y)*-0.5878)"/>
                                          </p:val>
                                        </p:tav>
                                        <p:tav tm="70000">
                                          <p:val>
                                            <p:strVal val="ppt_y+-0.7000*(ppt_x*-0.9511-(1-ppt_y)*-0.3090)"/>
                                          </p:val>
                                        </p:tav>
                                        <p:tav tm="75000">
                                          <p:val>
                                            <p:strVal val="ppt_y+-0.7500*(ppt_x*-1.0000-(1-ppt_y)*0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y+-0.8000*(ppt_x*-0.9511-(1-ppt_y)*0.3090)"/>
                                          </p:val>
                                        </p:tav>
                                        <p:tav tm="85000">
                                          <p:val>
                                            <p:strVal val="ppt_y+-0.8500*(ppt_x*-0.8090-(1-ppt_y)*0.5878)"/>
                                          </p:val>
                                        </p:tav>
                                        <p:tav tm="90000">
                                          <p:val>
                                            <p:strVal val="ppt_y+-0.9000*(ppt_x*-0.5878-(1-ppt_y)*0.8090)"/>
                                          </p:val>
                                        </p:tav>
                                        <p:tav tm="95000">
                                          <p:val>
                                            <p:strVal val="ppt_y+-0.9500*(ppt_x*-0.3090-(1-ppt_y)*0.9511)"/>
                                          </p:val>
                                        </p:tav>
                                        <p:tav tm="100000">
                                          <p:val>
                                            <p:strVal val="ppt_y+-1.0000*(ppt_x*0.0000-(1-ppt_y)*1.0000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2913" y="836712"/>
            <a:ext cx="6585311" cy="6021288"/>
          </a:xfrm>
        </p:spPr>
        <p:txBody>
          <a:bodyPr>
            <a:noAutofit/>
          </a:bodyPr>
          <a:lstStyle/>
          <a:p>
            <a:pPr algn="ctr"/>
            <a:r>
              <a:rPr lang="ru-RU" sz="3500" dirty="0" err="1" smtClean="0">
                <a:solidFill>
                  <a:schemeClr val="bg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  <a:ea typeface="SimSun-ExtB" pitchFamily="49" charset="-122"/>
              </a:rPr>
              <a:t>Англійський</a:t>
            </a:r>
            <a:r>
              <a:rPr lang="ru-RU" sz="3500" dirty="0">
                <a:solidFill>
                  <a:schemeClr val="bg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  <a:ea typeface="SimSun-ExtB" pitchFamily="49" charset="-122"/>
              </a:rPr>
              <a:t> </a:t>
            </a:r>
            <a:r>
              <a:rPr lang="ru-RU" sz="3500" dirty="0" smtClean="0">
                <a:solidFill>
                  <a:schemeClr val="bg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  <a:ea typeface="SimSun-ExtB" pitchFamily="49" charset="-122"/>
              </a:rPr>
              <a:t>поет, художник, </a:t>
            </a:r>
            <a:r>
              <a:rPr lang="ru-RU" sz="3500" dirty="0" err="1" smtClean="0">
                <a:solidFill>
                  <a:schemeClr val="bg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  <a:ea typeface="SimSun-ExtB" pitchFamily="49" charset="-122"/>
              </a:rPr>
              <a:t>ілюстратор</a:t>
            </a:r>
            <a:r>
              <a:rPr lang="ru-RU" sz="3500" dirty="0" smtClean="0">
                <a:solidFill>
                  <a:schemeClr val="bg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  <a:ea typeface="SimSun-ExtB" pitchFamily="49" charset="-122"/>
              </a:rPr>
              <a:t>.(1757—1827</a:t>
            </a:r>
            <a:r>
              <a:rPr lang="ru-RU" sz="3500" dirty="0">
                <a:solidFill>
                  <a:schemeClr val="bg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  <a:ea typeface="SimSun-ExtB" pitchFamily="49" charset="-122"/>
              </a:rPr>
              <a:t>). </a:t>
            </a:r>
          </a:p>
          <a:p>
            <a:pPr algn="ctr"/>
            <a:r>
              <a:rPr lang="ru-RU" sz="3500" dirty="0" err="1" smtClean="0">
                <a:solidFill>
                  <a:schemeClr val="bg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  <a:ea typeface="SimSun-ExtB" pitchFamily="49" charset="-122"/>
              </a:rPr>
              <a:t>Щоб</a:t>
            </a:r>
            <a:r>
              <a:rPr lang="ru-RU" sz="3500" dirty="0" smtClean="0">
                <a:solidFill>
                  <a:schemeClr val="bg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  <a:ea typeface="SimSun-ExtB" pitchFamily="49" charset="-122"/>
              </a:rPr>
              <a:t> </a:t>
            </a:r>
            <a:r>
              <a:rPr lang="ru-RU" sz="3500" dirty="0" err="1" smtClean="0">
                <a:solidFill>
                  <a:schemeClr val="bg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  <a:ea typeface="SimSun-ExtB" pitchFamily="49" charset="-122"/>
              </a:rPr>
              <a:t>намалювати</a:t>
            </a:r>
            <a:r>
              <a:rPr lang="ru-RU" sz="3500" dirty="0" smtClean="0">
                <a:solidFill>
                  <a:schemeClr val="bg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  <a:ea typeface="SimSun-ExtB" pitchFamily="49" charset="-122"/>
              </a:rPr>
              <a:t>  </a:t>
            </a:r>
            <a:r>
              <a:rPr lang="ru-RU" sz="3500" dirty="0" err="1" smtClean="0">
                <a:solidFill>
                  <a:schemeClr val="bg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  <a:ea typeface="SimSun-ExtB" pitchFamily="49" charset="-122"/>
              </a:rPr>
              <a:t>ілюстрації</a:t>
            </a:r>
            <a:r>
              <a:rPr lang="ru-RU" sz="3500" dirty="0" smtClean="0">
                <a:solidFill>
                  <a:schemeClr val="bg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  <a:ea typeface="SimSun-ExtB" pitchFamily="49" charset="-122"/>
              </a:rPr>
              <a:t> до </a:t>
            </a:r>
            <a:r>
              <a:rPr lang="ru-RU" sz="3500" dirty="0" err="1" smtClean="0">
                <a:solidFill>
                  <a:schemeClr val="bg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  <a:ea typeface="SimSun-ExtB" pitchFamily="49" charset="-122"/>
              </a:rPr>
              <a:t>поеми</a:t>
            </a:r>
            <a:r>
              <a:rPr lang="ru-RU" sz="3500" dirty="0" smtClean="0">
                <a:solidFill>
                  <a:schemeClr val="bg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  <a:ea typeface="SimSun-ExtB" pitchFamily="49" charset="-122"/>
              </a:rPr>
              <a:t> Данте, </a:t>
            </a:r>
            <a:r>
              <a:rPr lang="ru-RU" sz="3500" dirty="0">
                <a:solidFill>
                  <a:schemeClr val="bg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  <a:ea typeface="SimSun-ExtB" pitchFamily="49" charset="-122"/>
              </a:rPr>
              <a:t>Блейк в 67 </a:t>
            </a:r>
            <a:r>
              <a:rPr lang="ru-RU" sz="3500" dirty="0" err="1" smtClean="0">
                <a:solidFill>
                  <a:schemeClr val="bg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  <a:ea typeface="SimSun-ExtB" pitchFamily="49" charset="-122"/>
              </a:rPr>
              <a:t>років</a:t>
            </a:r>
            <a:r>
              <a:rPr lang="ru-RU" sz="3500" dirty="0" smtClean="0">
                <a:solidFill>
                  <a:schemeClr val="bg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  <a:ea typeface="SimSun-ExtB" pitchFamily="49" charset="-122"/>
              </a:rPr>
              <a:t> </a:t>
            </a:r>
            <a:r>
              <a:rPr lang="ru-RU" sz="3500" dirty="0" err="1" smtClean="0">
                <a:solidFill>
                  <a:schemeClr val="bg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  <a:ea typeface="SimSun-ExtB" pitchFamily="49" charset="-122"/>
              </a:rPr>
              <a:t>починає</a:t>
            </a:r>
            <a:r>
              <a:rPr lang="ru-RU" sz="3500" dirty="0" smtClean="0">
                <a:solidFill>
                  <a:schemeClr val="bg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  <a:ea typeface="SimSun-ExtB" pitchFamily="49" charset="-122"/>
              </a:rPr>
              <a:t>  </a:t>
            </a:r>
            <a:r>
              <a:rPr lang="ru-RU" sz="3500" dirty="0" err="1" smtClean="0">
                <a:solidFill>
                  <a:schemeClr val="bg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  <a:ea typeface="SimSun-ExtB" pitchFamily="49" charset="-122"/>
              </a:rPr>
              <a:t>вивчати</a:t>
            </a:r>
            <a:r>
              <a:rPr lang="ru-RU" sz="3500" dirty="0" smtClean="0">
                <a:solidFill>
                  <a:schemeClr val="bg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  <a:ea typeface="SimSun-ExtB" pitchFamily="49" charset="-122"/>
              </a:rPr>
              <a:t> </a:t>
            </a:r>
            <a:r>
              <a:rPr lang="ru-RU" sz="3500" dirty="0" err="1" smtClean="0">
                <a:solidFill>
                  <a:schemeClr val="bg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  <a:ea typeface="SimSun-ExtB" pitchFamily="49" charset="-122"/>
              </a:rPr>
              <a:t>італійську</a:t>
            </a:r>
            <a:r>
              <a:rPr lang="ru-RU" sz="3500" dirty="0" smtClean="0">
                <a:solidFill>
                  <a:schemeClr val="bg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  <a:ea typeface="SimSun-ExtB" pitchFamily="49" charset="-122"/>
              </a:rPr>
              <a:t> </a:t>
            </a:r>
            <a:r>
              <a:rPr lang="ru-RU" sz="3500" dirty="0" err="1" smtClean="0">
                <a:solidFill>
                  <a:schemeClr val="bg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  <a:ea typeface="SimSun-ExtB" pitchFamily="49" charset="-122"/>
              </a:rPr>
              <a:t>мову</a:t>
            </a:r>
            <a:r>
              <a:rPr lang="ru-RU" sz="3500" dirty="0" smtClean="0">
                <a:solidFill>
                  <a:schemeClr val="bg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  <a:ea typeface="SimSun-ExtB" pitchFamily="49" charset="-122"/>
              </a:rPr>
              <a:t>. Перед </a:t>
            </a:r>
            <a:r>
              <a:rPr lang="ru-RU" sz="3500" dirty="0" err="1" smtClean="0">
                <a:solidFill>
                  <a:schemeClr val="bg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  <a:ea typeface="SimSun-ExtB" pitchFamily="49" charset="-122"/>
              </a:rPr>
              <a:t>тим</a:t>
            </a:r>
            <a:r>
              <a:rPr lang="ru-RU" sz="3500" dirty="0" smtClean="0">
                <a:solidFill>
                  <a:schemeClr val="bg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  <a:ea typeface="SimSun-ExtB" pitchFamily="49" charset="-122"/>
              </a:rPr>
              <a:t> як </a:t>
            </a:r>
            <a:r>
              <a:rPr lang="ru-RU" sz="3500" dirty="0" err="1" smtClean="0">
                <a:solidFill>
                  <a:schemeClr val="bg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  <a:ea typeface="SimSun-ExtB" pitchFamily="49" charset="-122"/>
              </a:rPr>
              <a:t>померти</a:t>
            </a:r>
            <a:r>
              <a:rPr lang="ru-RU" sz="3500" dirty="0" smtClean="0">
                <a:solidFill>
                  <a:schemeClr val="bg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  <a:ea typeface="SimSun-ExtB" pitchFamily="49" charset="-122"/>
              </a:rPr>
              <a:t>, Блейк  </a:t>
            </a:r>
            <a:r>
              <a:rPr lang="ru-RU" sz="3500" dirty="0" err="1" smtClean="0">
                <a:solidFill>
                  <a:schemeClr val="bg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  <a:ea typeface="SimSun-ExtB" pitchFamily="49" charset="-122"/>
              </a:rPr>
              <a:t>встиг</a:t>
            </a:r>
            <a:r>
              <a:rPr lang="ru-RU" sz="3500" dirty="0" smtClean="0">
                <a:solidFill>
                  <a:schemeClr val="bg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  <a:ea typeface="SimSun-ExtB" pitchFamily="49" charset="-122"/>
              </a:rPr>
              <a:t> </a:t>
            </a:r>
            <a:r>
              <a:rPr lang="ru-RU" sz="3500" dirty="0" err="1" smtClean="0">
                <a:solidFill>
                  <a:schemeClr val="bg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  <a:ea typeface="SimSun-ExtB" pitchFamily="49" charset="-122"/>
              </a:rPr>
              <a:t>гравірувати</a:t>
            </a:r>
            <a:r>
              <a:rPr lang="ru-RU" sz="3500" dirty="0" smtClean="0">
                <a:solidFill>
                  <a:schemeClr val="bg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  <a:ea typeface="SimSun-ExtB" pitchFamily="49" charset="-122"/>
              </a:rPr>
              <a:t> </a:t>
            </a:r>
            <a:r>
              <a:rPr lang="ru-RU" sz="3500" dirty="0">
                <a:solidFill>
                  <a:schemeClr val="bg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  <a:ea typeface="SimSun-ExtB" pitchFamily="49" charset="-122"/>
              </a:rPr>
              <a:t>7 </a:t>
            </a:r>
            <a:r>
              <a:rPr lang="ru-RU" sz="3500" dirty="0" err="1" smtClean="0">
                <a:solidFill>
                  <a:schemeClr val="bg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  <a:ea typeface="SimSun-ExtB" pitchFamily="49" charset="-122"/>
              </a:rPr>
              <a:t>із</a:t>
            </a:r>
            <a:r>
              <a:rPr lang="ru-RU" sz="3500" dirty="0" smtClean="0">
                <a:solidFill>
                  <a:schemeClr val="bg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  <a:ea typeface="SimSun-ExtB" pitchFamily="49" charset="-122"/>
              </a:rPr>
              <a:t> </a:t>
            </a:r>
            <a:r>
              <a:rPr lang="ru-RU" sz="3500" dirty="0">
                <a:solidFill>
                  <a:schemeClr val="bg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  <a:ea typeface="SimSun-ExtB" pitchFamily="49" charset="-122"/>
              </a:rPr>
              <a:t>102 </a:t>
            </a:r>
            <a:r>
              <a:rPr lang="ru-RU" sz="3500" dirty="0" err="1" smtClean="0">
                <a:solidFill>
                  <a:schemeClr val="bg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  <a:ea typeface="SimSun-ExtB" pitchFamily="49" charset="-122"/>
              </a:rPr>
              <a:t>малюнків</a:t>
            </a:r>
            <a:r>
              <a:rPr lang="ru-RU" sz="3500" dirty="0" smtClean="0">
                <a:solidFill>
                  <a:schemeClr val="bg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  <a:ea typeface="SimSun-ExtB" pitchFamily="49" charset="-122"/>
              </a:rPr>
              <a:t>. </a:t>
            </a:r>
            <a:r>
              <a:rPr lang="ru-RU" sz="3500" dirty="0">
                <a:solidFill>
                  <a:schemeClr val="bg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  <a:ea typeface="SimSun-ExtB" pitchFamily="49" charset="-122"/>
              </a:rPr>
              <a:t>69 </a:t>
            </a:r>
            <a:r>
              <a:rPr lang="ru-RU" sz="3500" dirty="0" err="1" smtClean="0">
                <a:solidFill>
                  <a:schemeClr val="bg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  <a:ea typeface="SimSun-ExtB" pitchFamily="49" charset="-122"/>
              </a:rPr>
              <a:t>із</a:t>
            </a:r>
            <a:r>
              <a:rPr lang="ru-RU" sz="3500" dirty="0" smtClean="0">
                <a:solidFill>
                  <a:schemeClr val="bg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  <a:ea typeface="SimSun-ExtB" pitchFamily="49" charset="-122"/>
              </a:rPr>
              <a:t> </a:t>
            </a:r>
            <a:r>
              <a:rPr lang="ru-RU" sz="3500" dirty="0">
                <a:solidFill>
                  <a:schemeClr val="bg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  <a:ea typeface="SimSun-ExtB" pitchFamily="49" charset="-122"/>
              </a:rPr>
              <a:t>них </a:t>
            </a:r>
            <a:r>
              <a:rPr lang="ru-RU" sz="3500" dirty="0" err="1" smtClean="0">
                <a:solidFill>
                  <a:schemeClr val="bg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  <a:ea typeface="SimSun-ExtB" pitchFamily="49" charset="-122"/>
              </a:rPr>
              <a:t>присвятив</a:t>
            </a:r>
            <a:r>
              <a:rPr lang="ru-RU" sz="3500" dirty="0" smtClean="0">
                <a:solidFill>
                  <a:schemeClr val="bg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  <a:ea typeface="SimSun-ExtB" pitchFamily="49" charset="-122"/>
              </a:rPr>
              <a:t> </a:t>
            </a:r>
            <a:r>
              <a:rPr lang="ru-RU" sz="3500" dirty="0" err="1" smtClean="0">
                <a:solidFill>
                  <a:schemeClr val="bg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  <a:ea typeface="SimSun-ExtB" pitchFamily="49" charset="-122"/>
              </a:rPr>
              <a:t>пісні</a:t>
            </a:r>
            <a:r>
              <a:rPr lang="ru-RU" sz="3500" dirty="0" smtClean="0">
                <a:solidFill>
                  <a:schemeClr val="bg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  <a:ea typeface="SimSun-ExtB" pitchFamily="49" charset="-122"/>
              </a:rPr>
              <a:t> «Пеклу», </a:t>
            </a:r>
            <a:r>
              <a:rPr lang="ru-RU" sz="3500" dirty="0">
                <a:solidFill>
                  <a:schemeClr val="bg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  <a:ea typeface="SimSun-ExtB" pitchFamily="49" charset="-122"/>
              </a:rPr>
              <a:t>20 — «</a:t>
            </a:r>
            <a:r>
              <a:rPr lang="ru-RU" sz="3500" dirty="0" smtClean="0">
                <a:solidFill>
                  <a:schemeClr val="bg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  <a:ea typeface="SimSun-ExtB" pitchFamily="49" charset="-122"/>
              </a:rPr>
              <a:t>Чистилищу», </a:t>
            </a:r>
            <a:r>
              <a:rPr lang="ru-RU" sz="3500" dirty="0">
                <a:solidFill>
                  <a:schemeClr val="bg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  <a:ea typeface="SimSun-ExtB" pitchFamily="49" charset="-122"/>
              </a:rPr>
              <a:t>10 — «</a:t>
            </a:r>
            <a:r>
              <a:rPr lang="ru-RU" sz="3500" dirty="0" smtClean="0">
                <a:solidFill>
                  <a:schemeClr val="bg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  <a:ea typeface="SimSun-ExtB" pitchFamily="49" charset="-122"/>
              </a:rPr>
              <a:t>Раю» </a:t>
            </a:r>
            <a:r>
              <a:rPr lang="ru-RU" sz="3500" dirty="0">
                <a:solidFill>
                  <a:schemeClr val="bg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  <a:ea typeface="SimSun-ExtB" pitchFamily="49" charset="-122"/>
              </a:rPr>
              <a:t>і</a:t>
            </a:r>
            <a:r>
              <a:rPr lang="ru-RU" sz="3500" dirty="0" smtClean="0">
                <a:solidFill>
                  <a:schemeClr val="bg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  <a:ea typeface="SimSun-ExtB" pitchFamily="49" charset="-122"/>
              </a:rPr>
              <a:t> </a:t>
            </a:r>
            <a:r>
              <a:rPr lang="ru-RU" sz="3500" dirty="0" err="1" smtClean="0">
                <a:solidFill>
                  <a:schemeClr val="bg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  <a:ea typeface="SimSun-ExtB" pitchFamily="49" charset="-122"/>
              </a:rPr>
              <a:t>ще</a:t>
            </a:r>
            <a:r>
              <a:rPr lang="ru-RU" sz="3500" dirty="0" smtClean="0">
                <a:solidFill>
                  <a:schemeClr val="bg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  <a:ea typeface="SimSun-ExtB" pitchFamily="49" charset="-122"/>
              </a:rPr>
              <a:t> </a:t>
            </a:r>
            <a:r>
              <a:rPr lang="ru-RU" sz="3500" dirty="0">
                <a:solidFill>
                  <a:schemeClr val="bg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  <a:ea typeface="SimSun-ExtB" pitchFamily="49" charset="-122"/>
              </a:rPr>
              <a:t>3 — </a:t>
            </a:r>
            <a:r>
              <a:rPr lang="ru-RU" sz="3500" dirty="0" smtClean="0">
                <a:solidFill>
                  <a:schemeClr val="bg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  <a:ea typeface="SimSun-ExtB" pitchFamily="49" charset="-122"/>
              </a:rPr>
              <a:t>без </a:t>
            </a:r>
            <a:r>
              <a:rPr lang="ru-RU" sz="3500" dirty="0" err="1" smtClean="0">
                <a:solidFill>
                  <a:schemeClr val="bg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  <a:ea typeface="SimSun-ExtB" pitchFamily="49" charset="-122"/>
              </a:rPr>
              <a:t>вказівок</a:t>
            </a:r>
            <a:r>
              <a:rPr lang="ru-RU" sz="3500" dirty="0" smtClean="0">
                <a:solidFill>
                  <a:schemeClr val="bg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  <a:ea typeface="SimSun-ExtB" pitchFamily="49" charset="-122"/>
              </a:rPr>
              <a:t> на </a:t>
            </a:r>
            <a:r>
              <a:rPr lang="ru-RU" sz="3500" dirty="0" err="1" smtClean="0">
                <a:solidFill>
                  <a:schemeClr val="bg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  <a:ea typeface="SimSun-ExtB" pitchFamily="49" charset="-122"/>
              </a:rPr>
              <a:t>пісні</a:t>
            </a:r>
            <a:r>
              <a:rPr lang="ru-RU" sz="3500" dirty="0" smtClean="0">
                <a:solidFill>
                  <a:schemeClr val="bg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  <a:ea typeface="SimSun-ExtB" pitchFamily="49" charset="-122"/>
              </a:rPr>
              <a:t>. </a:t>
            </a:r>
            <a:r>
              <a:rPr lang="ru-RU" sz="3600" dirty="0">
                <a:solidFill>
                  <a:schemeClr val="bg1">
                    <a:lumMod val="95000"/>
                    <a:lumOff val="5000"/>
                  </a:schemeClr>
                </a:solidFill>
                <a:latin typeface="Monotype Corsiva" pitchFamily="66" charset="0"/>
              </a:rPr>
              <a:t/>
            </a:r>
            <a:br>
              <a:rPr lang="ru-RU" sz="3600" dirty="0">
                <a:solidFill>
                  <a:schemeClr val="bg1">
                    <a:lumMod val="95000"/>
                    <a:lumOff val="5000"/>
                  </a:schemeClr>
                </a:solidFill>
                <a:latin typeface="Monotype Corsiva" pitchFamily="66" charset="0"/>
              </a:rPr>
            </a:br>
            <a:endParaRPr lang="ru-RU" sz="3600" dirty="0">
              <a:solidFill>
                <a:schemeClr val="bg1">
                  <a:lumMod val="95000"/>
                  <a:lumOff val="5000"/>
                </a:schemeClr>
              </a:solidFill>
              <a:latin typeface="Monotype Corsiva" pitchFamily="66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3078" y="-8237"/>
            <a:ext cx="9130921" cy="1052736"/>
          </a:xfrm>
        </p:spPr>
        <p:txBody>
          <a:bodyPr>
            <a:normAutofit/>
          </a:bodyPr>
          <a:lstStyle/>
          <a:p>
            <a:pPr algn="ctr"/>
            <a:r>
              <a:rPr lang="uk-UA" sz="54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Monotype Corsiva" pitchFamily="66" charset="0"/>
              </a:rPr>
              <a:t>Ілюстрації </a:t>
            </a:r>
            <a:r>
              <a:rPr lang="uk-UA" sz="5400" dirty="0" err="1" smtClean="0">
                <a:solidFill>
                  <a:schemeClr val="bg1">
                    <a:lumMod val="95000"/>
                    <a:lumOff val="5000"/>
                  </a:schemeClr>
                </a:solidFill>
                <a:latin typeface="Monotype Corsiva" pitchFamily="66" charset="0"/>
              </a:rPr>
              <a:t>Блейка</a:t>
            </a:r>
            <a:r>
              <a:rPr lang="uk-UA" sz="54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Monotype Corsiva" pitchFamily="66" charset="0"/>
              </a:rPr>
              <a:t> Вільяма</a:t>
            </a:r>
            <a:endParaRPr lang="uk-UA" sz="5400" dirty="0">
              <a:solidFill>
                <a:schemeClr val="bg1">
                  <a:lumMod val="95000"/>
                  <a:lumOff val="5000"/>
                </a:schemeClr>
              </a:solidFill>
              <a:latin typeface="Monotype Corsiva" pitchFamily="66" charset="0"/>
            </a:endParaRPr>
          </a:p>
        </p:txBody>
      </p:sp>
      <p:pic>
        <p:nvPicPr>
          <p:cNvPr id="4" name="Picture 7" descr="attach"/>
          <p:cNvPicPr>
            <a:picLocks noChangeAspect="1" noChangeArrowheads="1"/>
          </p:cNvPicPr>
          <p:nvPr/>
        </p:nvPicPr>
        <p:blipFill>
          <a:blip r:embed="rId3">
            <a:lum contras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2551" y="836712"/>
            <a:ext cx="2778125" cy="3124200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24557187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 advTm="22861">
        <p14:doors/>
      </p:transition>
    </mc:Choice>
    <mc:Fallback>
      <p:transition spd="slow" advTm="22861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 tmFilter="0,0; .5, 1; 1, 1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 tmFilter="0,0; .5, 1; 1, 1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308680748"/>
      </p:ext>
    </p:extLst>
  </p:cSld>
  <p:clrMapOvr>
    <a:masterClrMapping/>
  </p:clrMapOvr>
  <p:transition spd="slow" advTm="12368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3" dur="2000" fill="hold"/>
                                        <p:tgtEl>
                                          <p:spTgt spid="307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9" presetClass="exit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" dur="500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89" y="-2348"/>
            <a:ext cx="889248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834558441"/>
      </p:ext>
    </p:extLst>
  </p:cSld>
  <p:clrMapOvr>
    <a:masterClrMapping/>
  </p:clrMapOvr>
  <p:transition spd="slow" advTm="13270"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" dur="1000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" dur="1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 flipV="1">
            <a:off x="457200" y="6096000"/>
            <a:ext cx="8229600" cy="501352"/>
          </a:xfrm>
        </p:spPr>
        <p:txBody>
          <a:bodyPr/>
          <a:lstStyle/>
          <a:p>
            <a:endParaRPr lang="uk-UA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0" y="116632"/>
            <a:ext cx="9036496" cy="4752528"/>
          </a:xfrm>
        </p:spPr>
        <p:txBody>
          <a:bodyPr>
            <a:normAutofit/>
          </a:bodyPr>
          <a:lstStyle/>
          <a:p>
            <a:pPr algn="ctr"/>
            <a:r>
              <a:rPr lang="uk-UA" sz="88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Segoe Script" pitchFamily="34" charset="0"/>
              </a:rPr>
              <a:t>Дякую за увагу!</a:t>
            </a:r>
            <a:endParaRPr lang="uk-UA" sz="8800" dirty="0">
              <a:solidFill>
                <a:schemeClr val="bg1">
                  <a:lumMod val="95000"/>
                  <a:lumOff val="5000"/>
                </a:schemeClr>
              </a:solidFill>
              <a:latin typeface="Segoe Script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15077179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Tm="2809">
        <p14:prism isInverted="1"/>
      </p:transition>
    </mc:Choice>
    <mc:Fallback>
      <p:transition spd="slow" advTm="2809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 flipV="1">
            <a:off x="457200" y="6096000"/>
            <a:ext cx="8229600" cy="285328"/>
          </a:xfrm>
        </p:spPr>
        <p:txBody>
          <a:bodyPr>
            <a:normAutofit fontScale="55000" lnSpcReduction="20000"/>
          </a:bodyPr>
          <a:lstStyle/>
          <a:p>
            <a:endParaRPr lang="uk-UA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5076800"/>
          </a:xfrm>
        </p:spPr>
        <p:txBody>
          <a:bodyPr>
            <a:normAutofit/>
          </a:bodyPr>
          <a:lstStyle/>
          <a:p>
            <a:pPr algn="ctr"/>
            <a:r>
              <a:rPr lang="uk-UA" sz="12000" dirty="0" smtClean="0">
                <a:solidFill>
                  <a:schemeClr val="bg1">
                    <a:lumMod val="95000"/>
                    <a:lumOff val="5000"/>
                  </a:schemeClr>
                </a:solidFill>
                <a:cs typeface="Gautami" pitchFamily="34" charset="0"/>
              </a:rPr>
              <a:t>2012 рік</a:t>
            </a:r>
            <a:endParaRPr lang="uk-UA" sz="12000" dirty="0">
              <a:solidFill>
                <a:schemeClr val="bg1">
                  <a:lumMod val="95000"/>
                  <a:lumOff val="5000"/>
                </a:schemeClr>
              </a:solidFill>
              <a:cs typeface="Gautami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918959950"/>
      </p:ext>
    </p:extLst>
  </p:cSld>
  <p:clrMapOvr>
    <a:masterClrMapping/>
  </p:clrMapOvr>
  <p:transition spd="slow" advTm="3653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96752"/>
          </a:xfr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r>
              <a:rPr lang="uk-UA" sz="7200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Біографія</a:t>
            </a:r>
            <a:endParaRPr lang="uk-UA" sz="7200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96752"/>
            <a:ext cx="3347864" cy="566124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  <a:softEdge rad="317500"/>
          </a:effectLst>
        </p:spPr>
      </p:pic>
      <p:sp>
        <p:nvSpPr>
          <p:cNvPr id="6" name="Объект 5"/>
          <p:cNvSpPr>
            <a:spLocks noGrp="1"/>
          </p:cNvSpPr>
          <p:nvPr>
            <p:ph sz="half" idx="2"/>
          </p:nvPr>
        </p:nvSpPr>
        <p:spPr>
          <a:xfrm>
            <a:off x="3347864" y="1196752"/>
            <a:ext cx="5796136" cy="5661248"/>
          </a:xfrm>
        </p:spPr>
        <p:txBody>
          <a:bodyPr>
            <a:normAutofit/>
          </a:bodyPr>
          <a:lstStyle/>
          <a:p>
            <a:r>
              <a:rPr lang="vi-VN" sz="2800" dirty="0">
                <a:solidFill>
                  <a:schemeClr val="bg1"/>
                </a:solidFill>
              </a:rPr>
              <a:t>Да́нте </a:t>
            </a:r>
            <a:r>
              <a:rPr lang="vi-VN" sz="2800" dirty="0" smtClean="0">
                <a:solidFill>
                  <a:schemeClr val="bg1"/>
                </a:solidFill>
              </a:rPr>
              <a:t>Аліґ'є́рі</a:t>
            </a:r>
            <a:r>
              <a:rPr lang="uk-UA" sz="2800" dirty="0" smtClean="0">
                <a:solidFill>
                  <a:schemeClr val="bg1"/>
                </a:solidFill>
              </a:rPr>
              <a:t>,</a:t>
            </a:r>
            <a:r>
              <a:rPr lang="vi-VN" sz="2800" dirty="0" smtClean="0">
                <a:solidFill>
                  <a:schemeClr val="bg1"/>
                </a:solidFill>
              </a:rPr>
              <a:t> </a:t>
            </a:r>
            <a:r>
              <a:rPr lang="uk-UA" sz="2800" dirty="0" smtClean="0">
                <a:solidFill>
                  <a:schemeClr val="bg1"/>
                </a:solidFill>
              </a:rPr>
              <a:t>народився </a:t>
            </a:r>
            <a:r>
              <a:rPr lang="en-US" sz="2800" dirty="0" smtClean="0">
                <a:solidFill>
                  <a:schemeClr val="bg1"/>
                </a:solidFill>
              </a:rPr>
              <a:t>13 </a:t>
            </a:r>
            <a:r>
              <a:rPr lang="vi-VN" sz="2800" dirty="0">
                <a:solidFill>
                  <a:schemeClr val="bg1"/>
                </a:solidFill>
              </a:rPr>
              <a:t>липня </a:t>
            </a:r>
            <a:r>
              <a:rPr lang="vi-VN" sz="2800" dirty="0" smtClean="0">
                <a:solidFill>
                  <a:schemeClr val="bg1"/>
                </a:solidFill>
              </a:rPr>
              <a:t>1265</a:t>
            </a:r>
            <a:r>
              <a:rPr lang="uk-UA" sz="2800" dirty="0" smtClean="0">
                <a:solidFill>
                  <a:schemeClr val="bg1"/>
                </a:solidFill>
              </a:rPr>
              <a:t>. Помер </a:t>
            </a:r>
            <a:r>
              <a:rPr lang="vi-VN" sz="2800" dirty="0" smtClean="0">
                <a:solidFill>
                  <a:schemeClr val="bg1"/>
                </a:solidFill>
              </a:rPr>
              <a:t>13/14 </a:t>
            </a:r>
            <a:r>
              <a:rPr lang="vi-VN" sz="2800" dirty="0">
                <a:solidFill>
                  <a:schemeClr val="bg1"/>
                </a:solidFill>
              </a:rPr>
              <a:t>вересня </a:t>
            </a:r>
            <a:r>
              <a:rPr lang="vi-VN" sz="2800" dirty="0" smtClean="0">
                <a:solidFill>
                  <a:schemeClr val="bg1"/>
                </a:solidFill>
              </a:rPr>
              <a:t>1321</a:t>
            </a:r>
            <a:r>
              <a:rPr lang="uk-UA" sz="2800" dirty="0" smtClean="0">
                <a:solidFill>
                  <a:schemeClr val="bg1"/>
                </a:solidFill>
              </a:rPr>
              <a:t> у </a:t>
            </a:r>
            <a:r>
              <a:rPr lang="vi-VN" sz="2800" dirty="0" smtClean="0">
                <a:solidFill>
                  <a:schemeClr val="bg1"/>
                </a:solidFill>
              </a:rPr>
              <a:t>Равенн</a:t>
            </a:r>
            <a:r>
              <a:rPr lang="uk-UA" sz="2800" dirty="0" smtClean="0">
                <a:solidFill>
                  <a:schemeClr val="bg1"/>
                </a:solidFill>
              </a:rPr>
              <a:t>і,</a:t>
            </a:r>
            <a:r>
              <a:rPr lang="vi-VN" sz="2800" dirty="0" smtClean="0">
                <a:solidFill>
                  <a:schemeClr val="bg1"/>
                </a:solidFill>
              </a:rPr>
              <a:t> </a:t>
            </a:r>
            <a:r>
              <a:rPr lang="vi-VN" sz="2800" dirty="0">
                <a:solidFill>
                  <a:schemeClr val="bg1"/>
                </a:solidFill>
              </a:rPr>
              <a:t>— видатний італійський поет доби Відродження, письменник і політик, «Батько італійської літератури». Першим став писати літературні твори народною (тобто італійською) мовою, а не латиною. Його головний художній твір, поема «Божественна Комедія</a:t>
            </a:r>
            <a:r>
              <a:rPr lang="vi-VN" sz="2800" dirty="0" smtClean="0">
                <a:solidFill>
                  <a:schemeClr val="bg1"/>
                </a:solidFill>
              </a:rPr>
              <a:t>» вважається </a:t>
            </a:r>
            <a:r>
              <a:rPr lang="vi-VN" sz="2800" dirty="0">
                <a:solidFill>
                  <a:schemeClr val="bg1"/>
                </a:solidFill>
              </a:rPr>
              <a:t>шедевром світової літератури.</a:t>
            </a:r>
            <a:endParaRPr lang="uk-UA" sz="2800" dirty="0">
              <a:solidFill>
                <a:schemeClr val="bg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-3276872" y="692696"/>
                <a:ext cx="239841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a:fld id="{431DE2FB-C70D-4F31-B856-E5AAFE47C233}" type="mathplaceholder">
                        <a:rPr lang="uk-UA" i="1" smtClean="0">
                          <a:latin typeface="Cambria Math"/>
                        </a:rPr>
                        <a:t>Место для формулы.</a:t>
                      </a:fld>
                    </m:oMath>
                  </m:oMathPara>
                </a14:m>
                <a:endParaRPr lang="uk-UA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3276872" y="692696"/>
                <a:ext cx="2398412" cy="369332"/>
              </a:xfrm>
              <a:prstGeom prst="rect">
                <a:avLst/>
              </a:prstGeom>
              <a:blipFill rotWithShape="1">
                <a:blip r:embed="rId4"/>
                <a:stretch>
                  <a:fillRect b="-13333"/>
                </a:stretch>
              </a:blipFill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</p:spTree>
    <p:custDataLst>
      <p:tags r:id="rId1"/>
    </p:custDataLst>
    <p:extLst>
      <p:ext uri="{BB962C8B-B14F-4D97-AF65-F5344CB8AC3E}">
        <p14:creationId xmlns:p14="http://schemas.microsoft.com/office/powerpoint/2010/main" val="309080737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Tm="22772">
        <p14:wheelReverse spokes="1"/>
      </p:transition>
    </mc:Choice>
    <mc:Fallback>
      <p:transition spd="slow" advTm="22772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 tmFilter="0,0; .5, 1; 1, 1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6525344"/>
            <a:ext cx="8229600" cy="332656"/>
          </a:xfrm>
        </p:spPr>
        <p:txBody>
          <a:bodyPr>
            <a:normAutofit fontScale="70000" lnSpcReduction="20000"/>
          </a:bodyPr>
          <a:lstStyle/>
          <a:p>
            <a:endParaRPr lang="uk-UA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768" y="0"/>
            <a:ext cx="9127232" cy="5949280"/>
          </a:xfrm>
        </p:spPr>
        <p:txBody>
          <a:bodyPr>
            <a:normAutofit/>
          </a:bodyPr>
          <a:lstStyle/>
          <a:p>
            <a:pPr algn="ctr"/>
            <a:r>
              <a:rPr lang="en-US" sz="54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Monotype Corsiva" pitchFamily="66" charset="0"/>
              </a:rPr>
              <a:t>-</a:t>
            </a:r>
            <a:r>
              <a:rPr lang="ru-RU" sz="5400" dirty="0" err="1" smtClean="0">
                <a:solidFill>
                  <a:schemeClr val="bg1">
                    <a:lumMod val="95000"/>
                    <a:lumOff val="5000"/>
                  </a:schemeClr>
                </a:solidFill>
                <a:latin typeface="Monotype Corsiva" pitchFamily="66" charset="0"/>
              </a:rPr>
              <a:t>Народився</a:t>
            </a:r>
            <a:r>
              <a:rPr lang="ru-RU" sz="54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Monotype Corsiva" pitchFamily="66" charset="0"/>
              </a:rPr>
              <a:t> </a:t>
            </a:r>
            <a:r>
              <a:rPr lang="ru-RU" sz="5400" dirty="0">
                <a:solidFill>
                  <a:schemeClr val="bg1">
                    <a:lumMod val="95000"/>
                    <a:lumOff val="5000"/>
                  </a:schemeClr>
                </a:solidFill>
                <a:latin typeface="Monotype Corsiva" pitchFamily="66" charset="0"/>
              </a:rPr>
              <a:t>у </a:t>
            </a:r>
            <a:r>
              <a:rPr lang="ru-RU" sz="5400" dirty="0" err="1">
                <a:solidFill>
                  <a:schemeClr val="bg1">
                    <a:lumMod val="95000"/>
                    <a:lumOff val="5000"/>
                  </a:schemeClr>
                </a:solidFill>
                <a:latin typeface="Monotype Corsiva" pitchFamily="66" charset="0"/>
              </a:rPr>
              <a:t>Флоренції</a:t>
            </a:r>
            <a:r>
              <a:rPr lang="ru-RU" sz="5400" dirty="0">
                <a:solidFill>
                  <a:schemeClr val="bg1">
                    <a:lumMod val="95000"/>
                    <a:lumOff val="5000"/>
                  </a:schemeClr>
                </a:solidFill>
                <a:latin typeface="Monotype Corsiva" pitchFamily="66" charset="0"/>
              </a:rPr>
              <a:t> у </a:t>
            </a:r>
            <a:r>
              <a:rPr lang="ru-RU" sz="5400" dirty="0" err="1">
                <a:solidFill>
                  <a:schemeClr val="bg1">
                    <a:lumMod val="95000"/>
                    <a:lumOff val="5000"/>
                  </a:schemeClr>
                </a:solidFill>
                <a:latin typeface="Monotype Corsiva" pitchFamily="66" charset="0"/>
              </a:rPr>
              <a:t>шляхетній</a:t>
            </a:r>
            <a:r>
              <a:rPr lang="ru-RU" sz="5400" dirty="0">
                <a:solidFill>
                  <a:schemeClr val="bg1">
                    <a:lumMod val="95000"/>
                    <a:lumOff val="5000"/>
                  </a:schemeClr>
                </a:solidFill>
                <a:latin typeface="Monotype Corsiva" pitchFamily="66" charset="0"/>
              </a:rPr>
              <a:t> </a:t>
            </a:r>
            <a:r>
              <a:rPr lang="ru-RU" sz="5400" dirty="0" err="1">
                <a:solidFill>
                  <a:schemeClr val="bg1">
                    <a:lumMod val="95000"/>
                    <a:lumOff val="5000"/>
                  </a:schemeClr>
                </a:solidFill>
                <a:latin typeface="Monotype Corsiva" pitchFamily="66" charset="0"/>
              </a:rPr>
              <a:t>родині</a:t>
            </a:r>
            <a:r>
              <a:rPr lang="ru-RU" sz="54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Monotype Corsiva" pitchFamily="66" charset="0"/>
              </a:rPr>
              <a:t>.</a:t>
            </a:r>
            <a:r>
              <a:rPr lang="en-US" sz="54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Monotype Corsiva" pitchFamily="66" charset="0"/>
              </a:rPr>
              <a:t/>
            </a:r>
            <a:br>
              <a:rPr lang="en-US" sz="54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Monotype Corsiva" pitchFamily="66" charset="0"/>
              </a:rPr>
            </a:br>
            <a:r>
              <a:rPr lang="en-US" sz="54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Monotype Corsiva" pitchFamily="66" charset="0"/>
              </a:rPr>
              <a:t>-</a:t>
            </a:r>
            <a:r>
              <a:rPr lang="ru-RU" sz="5400" dirty="0">
                <a:solidFill>
                  <a:schemeClr val="bg1">
                    <a:lumMod val="95000"/>
                    <a:lumOff val="5000"/>
                  </a:schemeClr>
                </a:solidFill>
                <a:latin typeface="Monotype Corsiva" pitchFamily="66" charset="0"/>
              </a:rPr>
              <a:t>Точна дата </a:t>
            </a:r>
            <a:r>
              <a:rPr lang="ru-RU" sz="5400" dirty="0" err="1">
                <a:solidFill>
                  <a:schemeClr val="bg1">
                    <a:lumMod val="95000"/>
                    <a:lumOff val="5000"/>
                  </a:schemeClr>
                </a:solidFill>
                <a:latin typeface="Monotype Corsiva" pitchFamily="66" charset="0"/>
              </a:rPr>
              <a:t>народження</a:t>
            </a:r>
            <a:r>
              <a:rPr lang="ru-RU" sz="5400" dirty="0">
                <a:solidFill>
                  <a:schemeClr val="bg1">
                    <a:lumMod val="95000"/>
                    <a:lumOff val="5000"/>
                  </a:schemeClr>
                </a:solidFill>
                <a:latin typeface="Monotype Corsiva" pitchFamily="66" charset="0"/>
              </a:rPr>
              <a:t> Данте </a:t>
            </a:r>
            <a:r>
              <a:rPr lang="ru-RU" sz="5400" dirty="0" err="1">
                <a:solidFill>
                  <a:schemeClr val="bg1">
                    <a:lumMod val="95000"/>
                    <a:lumOff val="5000"/>
                  </a:schemeClr>
                </a:solidFill>
                <a:latin typeface="Monotype Corsiva" pitchFamily="66" charset="0"/>
              </a:rPr>
              <a:t>невідома</a:t>
            </a:r>
            <a:r>
              <a:rPr lang="ru-RU" sz="5400" dirty="0">
                <a:solidFill>
                  <a:schemeClr val="bg1">
                    <a:lumMod val="95000"/>
                    <a:lumOff val="5000"/>
                  </a:schemeClr>
                </a:solidFill>
                <a:latin typeface="Monotype Corsiva" pitchFamily="66" charset="0"/>
              </a:rPr>
              <a:t>: за </a:t>
            </a:r>
            <a:r>
              <a:rPr lang="ru-RU" sz="5400" dirty="0" err="1">
                <a:solidFill>
                  <a:schemeClr val="bg1">
                    <a:lumMod val="95000"/>
                    <a:lumOff val="5000"/>
                  </a:schemeClr>
                </a:solidFill>
                <a:latin typeface="Monotype Corsiva" pitchFamily="66" charset="0"/>
              </a:rPr>
              <a:t>різними</a:t>
            </a:r>
            <a:r>
              <a:rPr lang="ru-RU" sz="5400" dirty="0">
                <a:solidFill>
                  <a:schemeClr val="bg1">
                    <a:lumMod val="95000"/>
                    <a:lumOff val="5000"/>
                  </a:schemeClr>
                </a:solidFill>
                <a:latin typeface="Monotype Corsiva" pitchFamily="66" charset="0"/>
              </a:rPr>
              <a:t> </a:t>
            </a:r>
            <a:r>
              <a:rPr lang="ru-RU" sz="5400" dirty="0" err="1">
                <a:solidFill>
                  <a:schemeClr val="bg1">
                    <a:lumMod val="95000"/>
                    <a:lumOff val="5000"/>
                  </a:schemeClr>
                </a:solidFill>
                <a:latin typeface="Monotype Corsiva" pitchFamily="66" charset="0"/>
              </a:rPr>
              <a:t>джерелами</a:t>
            </a:r>
            <a:r>
              <a:rPr lang="ru-RU" sz="5400" dirty="0">
                <a:solidFill>
                  <a:schemeClr val="bg1">
                    <a:lumMod val="95000"/>
                    <a:lumOff val="5000"/>
                  </a:schemeClr>
                </a:solidFill>
                <a:latin typeface="Monotype Corsiva" pitchFamily="66" charset="0"/>
              </a:rPr>
              <a:t> </a:t>
            </a:r>
            <a:r>
              <a:rPr lang="ru-RU" sz="5400" dirty="0" err="1">
                <a:solidFill>
                  <a:schemeClr val="bg1">
                    <a:lumMod val="95000"/>
                    <a:lumOff val="5000"/>
                  </a:schemeClr>
                </a:solidFill>
                <a:latin typeface="Monotype Corsiva" pitchFamily="66" charset="0"/>
              </a:rPr>
              <a:t>він</a:t>
            </a:r>
            <a:r>
              <a:rPr lang="ru-RU" sz="5400" dirty="0">
                <a:solidFill>
                  <a:schemeClr val="bg1">
                    <a:lumMod val="95000"/>
                    <a:lumOff val="5000"/>
                  </a:schemeClr>
                </a:solidFill>
                <a:latin typeface="Monotype Corsiva" pitchFamily="66" charset="0"/>
              </a:rPr>
              <a:t> </a:t>
            </a:r>
            <a:r>
              <a:rPr lang="ru-RU" sz="5400" dirty="0" err="1">
                <a:solidFill>
                  <a:schemeClr val="bg1">
                    <a:lumMod val="95000"/>
                    <a:lumOff val="5000"/>
                  </a:schemeClr>
                </a:solidFill>
                <a:latin typeface="Monotype Corsiva" pitchFamily="66" charset="0"/>
              </a:rPr>
              <a:t>народився</a:t>
            </a:r>
            <a:r>
              <a:rPr lang="ru-RU" sz="5400" dirty="0">
                <a:solidFill>
                  <a:schemeClr val="bg1">
                    <a:lumMod val="95000"/>
                    <a:lumOff val="5000"/>
                  </a:schemeClr>
                </a:solidFill>
                <a:latin typeface="Monotype Corsiva" pitchFamily="66" charset="0"/>
              </a:rPr>
              <a:t> в 1265 р. </a:t>
            </a:r>
            <a:r>
              <a:rPr lang="ru-RU" sz="5400" dirty="0" err="1">
                <a:solidFill>
                  <a:schemeClr val="bg1">
                    <a:lumMod val="95000"/>
                    <a:lumOff val="5000"/>
                  </a:schemeClr>
                </a:solidFill>
                <a:latin typeface="Monotype Corsiva" pitchFamily="66" charset="0"/>
              </a:rPr>
              <a:t>між</a:t>
            </a:r>
            <a:r>
              <a:rPr lang="ru-RU" sz="5400" dirty="0">
                <a:solidFill>
                  <a:schemeClr val="bg1">
                    <a:lumMod val="95000"/>
                    <a:lumOff val="5000"/>
                  </a:schemeClr>
                </a:solidFill>
                <a:latin typeface="Monotype Corsiva" pitchFamily="66" charset="0"/>
              </a:rPr>
              <a:t> 14 </a:t>
            </a:r>
            <a:r>
              <a:rPr lang="ru-RU" sz="5400" dirty="0" err="1">
                <a:solidFill>
                  <a:schemeClr val="bg1">
                    <a:lumMod val="95000"/>
                    <a:lumOff val="5000"/>
                  </a:schemeClr>
                </a:solidFill>
                <a:latin typeface="Monotype Corsiva" pitchFamily="66" charset="0"/>
              </a:rPr>
              <a:t>травня</a:t>
            </a:r>
            <a:r>
              <a:rPr lang="ru-RU" sz="5400" dirty="0">
                <a:solidFill>
                  <a:schemeClr val="bg1">
                    <a:lumMod val="95000"/>
                    <a:lumOff val="5000"/>
                  </a:schemeClr>
                </a:solidFill>
                <a:latin typeface="Monotype Corsiva" pitchFamily="66" charset="0"/>
              </a:rPr>
              <a:t> і 13 </a:t>
            </a:r>
            <a:r>
              <a:rPr lang="ru-RU" sz="5400" dirty="0" err="1">
                <a:solidFill>
                  <a:schemeClr val="bg1">
                    <a:lumMod val="95000"/>
                    <a:lumOff val="5000"/>
                  </a:schemeClr>
                </a:solidFill>
                <a:latin typeface="Monotype Corsiva" pitchFamily="66" charset="0"/>
              </a:rPr>
              <a:t>липня</a:t>
            </a:r>
            <a:r>
              <a:rPr lang="ru-RU" sz="5400" dirty="0">
                <a:solidFill>
                  <a:schemeClr val="bg1">
                    <a:lumMod val="95000"/>
                    <a:lumOff val="5000"/>
                  </a:schemeClr>
                </a:solidFill>
                <a:latin typeface="Monotype Corsiva" pitchFamily="66" charset="0"/>
              </a:rPr>
              <a:t>.</a:t>
            </a:r>
            <a:endParaRPr lang="uk-UA" sz="5400" dirty="0">
              <a:solidFill>
                <a:schemeClr val="bg1">
                  <a:lumMod val="95000"/>
                  <a:lumOff val="5000"/>
                </a:schemeClr>
              </a:solidFill>
              <a:latin typeface="Monotype Corsiva" pitchFamily="66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6448551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10159">
        <p14:ripple dir="ru"/>
      </p:transition>
    </mc:Choice>
    <mc:Fallback>
      <p:transition spd="slow" advTm="10159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6597352"/>
            <a:ext cx="8229600" cy="260648"/>
          </a:xfrm>
        </p:spPr>
        <p:txBody>
          <a:bodyPr>
            <a:normAutofit fontScale="47500" lnSpcReduction="20000"/>
          </a:bodyPr>
          <a:lstStyle/>
          <a:p>
            <a:endParaRPr lang="uk-UA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309320"/>
          </a:xfrm>
        </p:spPr>
        <p:txBody>
          <a:bodyPr>
            <a:normAutofit/>
          </a:bodyPr>
          <a:lstStyle/>
          <a:p>
            <a:pPr algn="ctr"/>
            <a:r>
              <a:rPr lang="en-US" sz="48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Monotype Corsiva" pitchFamily="66" charset="0"/>
              </a:rPr>
              <a:t>-</a:t>
            </a:r>
            <a:r>
              <a:rPr lang="uk-UA" sz="4800" dirty="0">
                <a:solidFill>
                  <a:schemeClr val="bg1">
                    <a:lumMod val="95000"/>
                    <a:lumOff val="5000"/>
                  </a:schemeClr>
                </a:solidFill>
                <a:latin typeface="Monotype Corsiva" pitchFamily="66" charset="0"/>
              </a:rPr>
              <a:t>Про освіту Данте теж мало відомостей, та, очевидно, він отримав добре виховання, бо вражав сучасників незвичайною </a:t>
            </a:r>
            <a:r>
              <a:rPr lang="uk-UA" sz="4800" dirty="0" err="1">
                <a:solidFill>
                  <a:schemeClr val="bg1">
                    <a:lumMod val="95000"/>
                    <a:lumOff val="5000"/>
                  </a:schemeClr>
                </a:solidFill>
                <a:latin typeface="Monotype Corsiva" pitchFamily="66" charset="0"/>
              </a:rPr>
              <a:t>освіченністю</a:t>
            </a:r>
            <a:r>
              <a:rPr lang="uk-UA" sz="4800" dirty="0">
                <a:solidFill>
                  <a:schemeClr val="bg1">
                    <a:lumMod val="95000"/>
                    <a:lumOff val="5000"/>
                  </a:schemeClr>
                </a:solidFill>
                <a:latin typeface="Monotype Corsiva" pitchFamily="66" charset="0"/>
              </a:rPr>
              <a:t>. Є припущення, що він навчався вдома. Також, відомо, що він навчався у Болонському університеті, але не закінчив його.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8349588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400" advTm="14602">
        <p14:honeycomb/>
      </p:transition>
    </mc:Choice>
    <mc:Fallback>
      <p:transition spd="slow" advTm="14602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6597352"/>
            <a:ext cx="8229600" cy="144016"/>
          </a:xfrm>
        </p:spPr>
        <p:txBody>
          <a:bodyPr>
            <a:normAutofit fontScale="25000" lnSpcReduction="20000"/>
          </a:bodyPr>
          <a:lstStyle/>
          <a:p>
            <a:endParaRPr lang="uk-UA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237312"/>
          </a:xfrm>
        </p:spPr>
        <p:txBody>
          <a:bodyPr>
            <a:normAutofit/>
          </a:bodyPr>
          <a:lstStyle/>
          <a:p>
            <a:pPr algn="ctr"/>
            <a:r>
              <a:rPr lang="en-US" sz="44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Monotype Corsiva" pitchFamily="66" charset="0"/>
              </a:rPr>
              <a:t>-</a:t>
            </a:r>
            <a:r>
              <a:rPr lang="uk-UA" sz="4400" dirty="0">
                <a:solidFill>
                  <a:schemeClr val="bg1">
                    <a:lumMod val="95000"/>
                    <a:lumOff val="5000"/>
                  </a:schemeClr>
                </a:solidFill>
                <a:latin typeface="Monotype Corsiva" pitchFamily="66" charset="0"/>
              </a:rPr>
              <a:t>Матір поета звали Донна Белла Абатська. Вона померла, коли Данте було 5 чи 6 років і його батько одружився ще раз, з Лапою </a:t>
            </a:r>
            <a:r>
              <a:rPr lang="uk-UA" sz="4400" dirty="0" err="1">
                <a:solidFill>
                  <a:schemeClr val="bg1">
                    <a:lumMod val="95000"/>
                    <a:lumOff val="5000"/>
                  </a:schemeClr>
                </a:solidFill>
                <a:latin typeface="Monotype Corsiva" pitchFamily="66" charset="0"/>
              </a:rPr>
              <a:t>Крістіамо</a:t>
            </a:r>
            <a:r>
              <a:rPr lang="uk-UA" sz="4400" dirty="0">
                <a:solidFill>
                  <a:schemeClr val="bg1">
                    <a:lumMod val="95000"/>
                    <a:lumOff val="5000"/>
                  </a:schemeClr>
                </a:solidFill>
                <a:latin typeface="Monotype Corsiva" pitchFamily="66" charset="0"/>
              </a:rPr>
              <a:t> </a:t>
            </a:r>
            <a:r>
              <a:rPr lang="uk-UA" sz="4400" dirty="0" err="1">
                <a:solidFill>
                  <a:schemeClr val="bg1">
                    <a:lumMod val="95000"/>
                    <a:lumOff val="5000"/>
                  </a:schemeClr>
                </a:solidFill>
                <a:latin typeface="Monotype Corsiva" pitchFamily="66" charset="0"/>
              </a:rPr>
              <a:t>Чіалуфі</a:t>
            </a:r>
            <a:r>
              <a:rPr lang="uk-UA" sz="4400" dirty="0">
                <a:solidFill>
                  <a:schemeClr val="bg1">
                    <a:lumMod val="95000"/>
                    <a:lumOff val="5000"/>
                  </a:schemeClr>
                </a:solidFill>
                <a:latin typeface="Monotype Corsiva" pitchFamily="66" charset="0"/>
              </a:rPr>
              <a:t>. Та чи справді він одружився з нею, точно не відомо, адже в ті часи для вдівців це було непросто. Проте точно відомо, що ця жінка народила двох дітей.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5274759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900" advTm="16337">
        <p14:glitter/>
      </p:transition>
    </mc:Choice>
    <mc:Fallback>
      <p:transition spd="slow" advTm="16337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 flipV="1">
            <a:off x="457200" y="6669360"/>
            <a:ext cx="8229600" cy="188640"/>
          </a:xfrm>
        </p:spPr>
        <p:txBody>
          <a:bodyPr>
            <a:normAutofit fontScale="25000" lnSpcReduction="20000"/>
          </a:bodyPr>
          <a:lstStyle/>
          <a:p>
            <a:endParaRPr lang="uk-UA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525344"/>
          </a:xfrm>
        </p:spPr>
        <p:txBody>
          <a:bodyPr>
            <a:normAutofit/>
          </a:bodyPr>
          <a:lstStyle/>
          <a:p>
            <a:pPr algn="ctr"/>
            <a:r>
              <a:rPr lang="en-US" sz="44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Monotype Corsiva" pitchFamily="66" charset="0"/>
              </a:rPr>
              <a:t>- </a:t>
            </a:r>
            <a:r>
              <a:rPr lang="uk-UA" sz="44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Monotype Corsiva" pitchFamily="66" charset="0"/>
              </a:rPr>
              <a:t>У </a:t>
            </a:r>
            <a:r>
              <a:rPr lang="uk-UA" sz="4400" dirty="0">
                <a:solidFill>
                  <a:schemeClr val="bg1">
                    <a:lumMod val="95000"/>
                    <a:lumOff val="5000"/>
                  </a:schemeClr>
                </a:solidFill>
                <a:latin typeface="Monotype Corsiva" pitchFamily="66" charset="0"/>
              </a:rPr>
              <a:t>1274 коли Данте мав 9 років, він зустрів </a:t>
            </a:r>
            <a:r>
              <a:rPr lang="uk-UA" sz="4400" dirty="0" err="1">
                <a:solidFill>
                  <a:schemeClr val="bg1">
                    <a:lumMod val="95000"/>
                    <a:lumOff val="5000"/>
                  </a:schemeClr>
                </a:solidFill>
                <a:latin typeface="Monotype Corsiva" pitchFamily="66" charset="0"/>
              </a:rPr>
              <a:t>Беатріче</a:t>
            </a:r>
            <a:r>
              <a:rPr lang="uk-UA" sz="4400" dirty="0">
                <a:solidFill>
                  <a:schemeClr val="bg1">
                    <a:lumMod val="95000"/>
                    <a:lumOff val="5000"/>
                  </a:schemeClr>
                </a:solidFill>
                <a:latin typeface="Monotype Corsiva" pitchFamily="66" charset="0"/>
              </a:rPr>
              <a:t> </a:t>
            </a:r>
            <a:r>
              <a:rPr lang="uk-UA" sz="4400" dirty="0" err="1">
                <a:solidFill>
                  <a:schemeClr val="bg1">
                    <a:lumMod val="95000"/>
                    <a:lumOff val="5000"/>
                  </a:schemeClr>
                </a:solidFill>
                <a:latin typeface="Monotype Corsiva" pitchFamily="66" charset="0"/>
              </a:rPr>
              <a:t>Портінарі</a:t>
            </a:r>
            <a:r>
              <a:rPr lang="uk-UA" sz="4400" dirty="0">
                <a:solidFill>
                  <a:schemeClr val="bg1">
                    <a:lumMod val="95000"/>
                    <a:lumOff val="5000"/>
                  </a:schemeClr>
                </a:solidFill>
                <a:latin typeface="Monotype Corsiva" pitchFamily="66" charset="0"/>
              </a:rPr>
              <a:t>, дочку </a:t>
            </a:r>
            <a:r>
              <a:rPr lang="uk-UA" sz="4400" dirty="0" err="1">
                <a:solidFill>
                  <a:schemeClr val="bg1">
                    <a:lumMod val="95000"/>
                    <a:lumOff val="5000"/>
                  </a:schemeClr>
                </a:solidFill>
                <a:latin typeface="Monotype Corsiva" pitchFamily="66" charset="0"/>
              </a:rPr>
              <a:t>Фолко</a:t>
            </a:r>
            <a:r>
              <a:rPr lang="uk-UA" sz="4400" dirty="0">
                <a:solidFill>
                  <a:schemeClr val="bg1">
                    <a:lumMod val="95000"/>
                    <a:lumOff val="5000"/>
                  </a:schemeClr>
                </a:solidFill>
                <a:latin typeface="Monotype Corsiva" pitchFamily="66" charset="0"/>
              </a:rPr>
              <a:t> </a:t>
            </a:r>
            <a:r>
              <a:rPr lang="uk-UA" sz="4400" dirty="0" err="1">
                <a:solidFill>
                  <a:schemeClr val="bg1">
                    <a:lumMod val="95000"/>
                    <a:lumOff val="5000"/>
                  </a:schemeClr>
                </a:solidFill>
                <a:latin typeface="Monotype Corsiva" pitchFamily="66" charset="0"/>
              </a:rPr>
              <a:t>Портінарі</a:t>
            </a:r>
            <a:r>
              <a:rPr lang="uk-UA" sz="4400" dirty="0">
                <a:solidFill>
                  <a:schemeClr val="bg1">
                    <a:lumMod val="95000"/>
                    <a:lumOff val="5000"/>
                  </a:schemeClr>
                </a:solidFill>
                <a:latin typeface="Monotype Corsiva" pitchFamily="66" charset="0"/>
              </a:rPr>
              <a:t>, в яку закохався «з першого погляду», але ні разу навіть не заговорив до неї. Після досягнення повноліття він часто бачив </a:t>
            </a:r>
            <a:r>
              <a:rPr lang="uk-UA" sz="4400" dirty="0" err="1">
                <a:solidFill>
                  <a:schemeClr val="bg1">
                    <a:lumMod val="95000"/>
                    <a:lumOff val="5000"/>
                  </a:schemeClr>
                </a:solidFill>
                <a:latin typeface="Monotype Corsiva" pitchFamily="66" charset="0"/>
              </a:rPr>
              <a:t>Беатріче</a:t>
            </a:r>
            <a:r>
              <a:rPr lang="uk-UA" sz="4400" dirty="0">
                <a:solidFill>
                  <a:schemeClr val="bg1">
                    <a:lumMod val="95000"/>
                    <a:lumOff val="5000"/>
                  </a:schemeClr>
                </a:solidFill>
                <a:latin typeface="Monotype Corsiva" pitchFamily="66" charset="0"/>
              </a:rPr>
              <a:t>, обмінюючись з нею вітаннями на вулиці, але ніколи добре її не знав — він подавав приклад так званого «ввічливого кохання». 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4579214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 advTm="20796">
        <p14:shred pattern="rectangle" dir="out"/>
      </p:transition>
    </mc:Choice>
    <mc:Fallback>
      <p:transition spd="slow" advTm="20796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639" y="980728"/>
            <a:ext cx="6696745" cy="4680520"/>
          </a:xfr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2398409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11020">
        <p:split orient="vert"/>
      </p:transition>
    </mc:Choice>
    <mc:Fallback>
      <p:transition spd="slow" advTm="11020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3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6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9|2.7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5|3.1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7|1.3|1.5|11.1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5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3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2|9.9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7|3.5|1.4|5.2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9|4.2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9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2|6.3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1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3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3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6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5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5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2|2.1|1.7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6|2.5|1.7|1.8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5|4|2.1|2.3|5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1|4.9|2.8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8|1.7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6|2.2|2.6|6.9|1.7|7.7|1.8|7.5|1.7|7.4|1.7|7.2|1.5|6.3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3|7.8|1.7|7.5|1.6|7.9|1.6|8.5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7|1.9|3.7|12.7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5|7.6|2.4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7|6.9|3.5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8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7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3|1.9|1.5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5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3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2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9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4"/>
</p:tagLst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умажная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424</TotalTime>
  <Words>999</Words>
  <Application>Microsoft Office PowerPoint</Application>
  <PresentationFormat>Экран (4:3)</PresentationFormat>
  <Paragraphs>44</Paragraphs>
  <Slides>36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36</vt:i4>
      </vt:variant>
    </vt:vector>
  </HeadingPairs>
  <TitlesOfParts>
    <vt:vector size="37" baseType="lpstr">
      <vt:lpstr>Бумажная</vt:lpstr>
      <vt:lpstr>Підсумкова контрольна робота зі світової літератури учня 8-В класу Великолучківської ЗОШ I-III ст. Варги Віталія </vt:lpstr>
      <vt:lpstr>Тема: «Данте Аліґ’єрі. Божественна комедія»</vt:lpstr>
      <vt:lpstr>Данте Аліґ'єрі</vt:lpstr>
      <vt:lpstr>Біографія</vt:lpstr>
      <vt:lpstr>-Народився у Флоренції у шляхетній родині. -Точна дата народження Данте невідома: за різними джерелами він народився в 1265 р. між 14 травня і 13 липня.</vt:lpstr>
      <vt:lpstr>-Про освіту Данте теж мало відомостей, та, очевидно, він отримав добре виховання, бо вражав сучасників незвичайною освіченністю. Є припущення, що він навчався вдома. Також, відомо, що він навчався у Болонському університеті, але не закінчив його.</vt:lpstr>
      <vt:lpstr>-Матір поета звали Донна Белла Абатська. Вона померла, коли Данте було 5 чи 6 років і його батько одружився ще раз, з Лапою Крістіамо Чіалуфі. Та чи справді він одружився з нею, точно не відомо, адже в ті часи для вдівців це було непросто. Проте точно відомо, що ця жінка народила двох дітей.</vt:lpstr>
      <vt:lpstr>- У 1274 коли Данте мав 9 років, він зустрів Беатріче Портінарі, дочку Фолко Портінарі, в яку закохався «з першого погляду», але ні разу навіть не заговорив до неї. Після досягнення повноліття він часто бачив Беатріче, обмінюючись з нею вітаннями на вулиці, але ніколи добре її не знав — він подавав приклад так званого «ввічливого кохання». </vt:lpstr>
      <vt:lpstr>Презентация PowerPoint</vt:lpstr>
      <vt:lpstr>-Коли Данте йшов 13-й, в 1277 році, його заручили з Джеммою ді Манетто Донаті. Контрактні одруження в такий ранній період були типовим явищем і включали формальну церемонію проставлення підписів перед нотаріусом. Одружився Данте 1293 року, але своє перше кохання до Беатріче проніс через усе життя. Від своєї дружини Данте мав трьох дітей: Якопо, П'єро і Антонію. Про останню відомо, що вона стала черницею.</vt:lpstr>
      <vt:lpstr>Данте і Беатріче</vt:lpstr>
      <vt:lpstr>Зустріч Данте з Беатріче в раю!</vt:lpstr>
      <vt:lpstr>Презентация PowerPoint</vt:lpstr>
      <vt:lpstr>-З 1295 року почав займатися політикою, належачи до антипапістської партії. Після вступу в силу реґламенту 1295 року, який дозволяв людям із середніх верств займати політичні посади, якщо вони зареєстровані в якомусь мистецтві, Данте увійшов у гільдію цілителів і фармацевтів. В наступні роки його ім'я часто згадується в реєстраційних документах.</vt:lpstr>
      <vt:lpstr>1265 — народження Данте 1274 — перша зустріч з Беатріче 1283 — друга зустріч з Беатріче 1290 — смерть Беатріче 1295 — створення повісті «Нове життя» («La Vita Nuova») 1296/97 — перша згадка про Данте як про громадського діяча 1298 — одруження Данте на Джеммі Донаті 1300/01 — пріор Флоренції 1302 — вигнаний з Флоренції 1304—1307 — «Бенкет» 1304 — 1306 — трактат «Про народну красномовстві» 1306 — 1321 — створення «Божественної комедії» 1308/09 — Париж 1310/11 — повернення до Італії 1315 — підтвердження вигнання Данте і його синів з Флоренції 1316—1317 — оселився в Равенні 1321 — як посол Равенни їде до Венеції В ніч з 13 вересня на 14 вересня 1321 року — помирає по дорозі в Равенну</vt:lpstr>
      <vt:lpstr>Divina Commedia</vt:lpstr>
      <vt:lpstr>«Божественна комедія»</vt:lpstr>
      <vt:lpstr>«Божественна комедія» - це дорога піднесення особи.</vt:lpstr>
      <vt:lpstr>Божественна Комедія (італ. la Divina Commedia) — поема Данте Аліґ'єрі, його основний твір, вважається шедевром світової літератури, написаний тосканським діалектом. </vt:lpstr>
      <vt:lpstr>"Божественна комедія" побудована надзвичайно симетрично. Вона розпадається на три частини: перша частина ("Пекло") складається з 34 пісень, друга ("Чистилище") і третя ("Рай") - по 33 пісні. Перша частина складається з двох вступних пісень і 32, що описують пекло, тому що в ньому не може бути гармонії. Символіка цифр, що символізує досконалість та ідеал, проявляється і в появі в поемі Беатріче.</vt:lpstr>
      <vt:lpstr>У трьох частинах Данте описує свою мандрівку до Бога, слідуючи спочатку за Вергілієм до місця, від якого його супроводжує Беатріче, що уособлює милість Божу. Твір, який є цілою енциклопедією знань середньовіччя, стоїть на вершині італійської поезії. Подорож поета трьома світами, що описана в «Комедії» — це символічний шлях людства в його прагненні до істини. </vt:lpstr>
      <vt:lpstr>Поема має декілька шарів: це і особиста драма поета, і алегоричний опис історії Флоренції, і опис світу: в першій частині Данте розповідає про неорганічну природу, в «Чистилищі» — про живу природу, а свої метафізичні погляди викладає в «Раї».</vt:lpstr>
      <vt:lpstr>Спершу твір мав назву «Комедія», епітет «божественна» вжив у своєму дослідженні про поему Данте, італійський письменник-гуманіст Джованні Бокаччо. З того часу поему публікують з назвою «Божественна комедія».</vt:lpstr>
      <vt:lpstr>Поема написана терцинами - строфами, що складаються з трьох рядків. Ця схильність до певних числах пояснюється тим, що Данте надавав їм містичне тлумачення, - так число 3 пов'язане з християнською ідеєю про Трійці, число 33 має нагадувати про роки земного життя Ісуса Христа та ін. Всього в "Божественної комедії" 100 пісень (число 100 - символ досконалості).</vt:lpstr>
      <vt:lpstr>Божественна комедія в інших видах мистецтва</vt:lpstr>
      <vt:lpstr>Сальвадор Далі </vt:lpstr>
      <vt:lpstr>Картини на тему  «Божественної комедії»</vt:lpstr>
      <vt:lpstr>«Божественна комедія» в ляльковому театрі</vt:lpstr>
      <vt:lpstr>Густав Доре</vt:lpstr>
      <vt:lpstr>Ілюстрації Густава Доре</vt:lpstr>
      <vt:lpstr>Презентация PowerPoint</vt:lpstr>
      <vt:lpstr>Ілюстрації Блейка Вільяма</vt:lpstr>
      <vt:lpstr>Презентация PowerPoint</vt:lpstr>
      <vt:lpstr>Презентация PowerPoint</vt:lpstr>
      <vt:lpstr>Дякую за увагу!</vt:lpstr>
      <vt:lpstr>2012 рік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Віталій</dc:creator>
  <cp:lastModifiedBy>Віталій</cp:lastModifiedBy>
  <cp:revision>41</cp:revision>
  <dcterms:created xsi:type="dcterms:W3CDTF">2012-05-15T13:00:51Z</dcterms:created>
  <dcterms:modified xsi:type="dcterms:W3CDTF">2012-05-16T19:46:15Z</dcterms:modified>
</cp:coreProperties>
</file>