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A667-9CB9-44A8-B30A-F06F6019AF40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E9C2B-0488-48B6-A6B7-C23B4088E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754E-2B42-4862-9986-10353231C054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56A76-3302-47AE-AD5A-34CE730F0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E8AFD-BCFD-4A4D-B803-63F219E01579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A051-2BED-4230-9F41-4E3583D50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397A9-7C2A-4335-961B-4E642B173510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CA5A-BE91-4BD9-BEC9-637AAA6B7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3F47-4EE2-4701-AD10-B25C3BD1E182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E7DBB-9AF4-42BD-A1A3-7EDDFA269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F259-5B7D-48B3-BDDD-8A237D0A0296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2F09-5EB5-4C06-8437-F1E929C5E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A61B-4B96-4004-9705-08A868043B10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784E0-DBD2-4256-9981-5196EC449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B22E-642B-40FE-982F-C79065D2787C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CF1E-2861-4947-910B-16AF31ACC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928E1-F723-47D8-A321-8309D7A9D0C5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8195-8271-40F0-B482-AB09CE2C9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6E93-E67C-4DDC-8896-DEC5F453E439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FBC4-ABDD-4749-B6B1-1FE4D5661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3381-5F7A-4EE6-A093-F4217DFA9925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1D3B-F360-42A3-8BA2-7904CB573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914DD2-E9B8-4A4F-8FAC-F241E6A7B990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1F6F6F-5CEB-45A8-B1E4-CADE2A55E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96" r:id="rId9"/>
    <p:sldLayoutId id="2147483687" r:id="rId10"/>
    <p:sldLayoutId id="214748368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36912"/>
            <a:ext cx="711718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Сходинки падіння чи духовної деградації </a:t>
            </a:r>
            <a:r>
              <a:rPr lang="uk-UA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Доріана</a:t>
            </a:r>
            <a:r>
              <a:rPr lang="uk-UA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Грея</a:t>
            </a:r>
            <a:endParaRPr lang="ru-RU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56895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1. </a:t>
            </a:r>
            <a:r>
              <a:rPr lang="uk-UA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Дориан</a:t>
            </a:r>
            <a:r>
              <a:rPr lang="uk-UA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uk-UA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Грей</a:t>
            </a:r>
            <a:r>
              <a:rPr lang="uk-UA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побачив картину намальовану </a:t>
            </a:r>
            <a:r>
              <a:rPr lang="uk-UA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Безілом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026" name="Picture 2" descr="E:\Documents and Settings\Admin\Рабочий стол\22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514167">
            <a:off x="682734" y="1600257"/>
            <a:ext cx="5500563" cy="3669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E:\Documents and Settings\Admin\Рабочий стол\res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032542">
            <a:off x="2472714" y="1771109"/>
            <a:ext cx="5941419" cy="3954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60648"/>
            <a:ext cx="849694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2</a:t>
            </a:r>
            <a:r>
              <a:rPr lang="uk-UA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. Усвідомив красу картини та самого себе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2050" name="Picture 2" descr="E:\Documents and Settings\Admin\Рабочий стол\b_38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46661">
            <a:off x="1167448" y="1537770"/>
            <a:ext cx="6297699" cy="4198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E:\Documents and Settings\Admin\Рабочий стол\2c96e94f66b0900807112b9be3b102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921989">
            <a:off x="2029977" y="1933596"/>
            <a:ext cx="6326940" cy="340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862" y="235162"/>
            <a:ext cx="87129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3</a:t>
            </a:r>
            <a:r>
              <a:rPr lang="uk-UA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. Пройшов випробування коханням та дізнається про смерть </a:t>
            </a:r>
            <a:r>
              <a:rPr lang="uk-UA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Сибіл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3074" name="Picture 2" descr="E:\Documents and Settings\Admin\Рабочий стол\168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760537">
            <a:off x="469761" y="1536738"/>
            <a:ext cx="5968355" cy="3133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E:\Documents and Settings\Admin\Рабочий стол\83169610_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906534">
            <a:off x="2884388" y="1663905"/>
            <a:ext cx="5750822" cy="3836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E:\Documents and Settings\Admin\Рабочий стол\2010-11-25-17-37-53-992-DorianGrayk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402357">
            <a:off x="1479140" y="2680445"/>
            <a:ext cx="6158880" cy="3813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55329"/>
            <a:ext cx="842493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4</a:t>
            </a:r>
            <a:r>
              <a:rPr lang="uk-UA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. Книга, яку подарував лорд Генрі </a:t>
            </a:r>
            <a:r>
              <a:rPr lang="uk-UA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доріану</a:t>
            </a:r>
            <a:r>
              <a:rPr lang="uk-UA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uk-UA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грею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026" name="Picture 2" descr="E:\Documents and Settings\Admin\Рабочий стол\f_38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66863">
            <a:off x="624827" y="1742457"/>
            <a:ext cx="5731778" cy="3819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E:\Documents and Settings\Admin\Рабочий стол\scr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453541">
            <a:off x="2230230" y="1538503"/>
            <a:ext cx="6341590" cy="4227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60648"/>
            <a:ext cx="842493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5. Вплив Розпусти на </a:t>
            </a:r>
            <a:r>
              <a:rPr lang="uk-UA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дориана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4098" name="Picture 2" descr="E:\Documents and Settings\Admin\Рабочий стол\dorian-gray_209091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19152">
            <a:off x="647579" y="1680395"/>
            <a:ext cx="6034867" cy="3893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E:\Documents and Settings\Admin\Рабочий стол\130177_800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808487">
            <a:off x="2835835" y="1736429"/>
            <a:ext cx="5760508" cy="4320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ocuments and Settings\Admin\Рабочий стол\f_38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09476">
            <a:off x="535378" y="1975966"/>
            <a:ext cx="6050100" cy="4014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915816" y="245169"/>
            <a:ext cx="842493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6. Вбивство </a:t>
            </a:r>
            <a:r>
              <a:rPr lang="uk-UA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безіла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5123" name="Picture 3" descr="E:\Documents and Settings\Admin\Рабочий стол\DorianGr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760933">
            <a:off x="2454287" y="1929774"/>
            <a:ext cx="6011608" cy="4007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0648"/>
            <a:ext cx="856895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7. Вбивство власної душі та совісті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6146" name="Picture 2" descr="E:\Documents and Settings\Admin\Рабочий стол\x_84e47d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49941">
            <a:off x="480126" y="2266286"/>
            <a:ext cx="5604247" cy="3729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E:\Documents and Settings\Admin\Рабочий стол\article_image-image-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738766">
            <a:off x="2878467" y="2416319"/>
            <a:ext cx="5753297" cy="3647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E:\Documents and Settings\Admin\Рабочий стол\1262705378_1262700065_37bff9fe2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31640" y="1436808"/>
            <a:ext cx="5855395" cy="3122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60648"/>
            <a:ext cx="44644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Сходинки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916238" y="2301875"/>
            <a:ext cx="2232025" cy="50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857500" y="2786063"/>
            <a:ext cx="2160587" cy="5397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2698750" y="3387725"/>
            <a:ext cx="2066925" cy="539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2690813" y="3948113"/>
            <a:ext cx="2163763" cy="5397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2782888" y="4506913"/>
            <a:ext cx="2255838" cy="5413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687638" y="5038725"/>
            <a:ext cx="2160588" cy="541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2750" y="1635650"/>
            <a:ext cx="223224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Побачив картину</a:t>
            </a:r>
            <a:endParaRPr lang="ru-RU" sz="1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0446" y="1998487"/>
            <a:ext cx="2194018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Усвідомив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Красу картини та себе</a:t>
            </a:r>
            <a:endParaRPr lang="ru-RU" sz="1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2392" y="2719500"/>
            <a:ext cx="189080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Випробування</a:t>
            </a: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 коханням</a:t>
            </a:r>
            <a:endParaRPr lang="ru-RU" sz="1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1588" y="3870089"/>
            <a:ext cx="200119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Розпуста</a:t>
            </a:r>
            <a:endParaRPr lang="ru-RU" sz="1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1266" y="4378996"/>
            <a:ext cx="166108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Перше </a:t>
            </a: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вбивство</a:t>
            </a:r>
            <a:endParaRPr lang="ru-RU" sz="1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5976" y="4881906"/>
            <a:ext cx="1403006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Вбивство </a:t>
            </a: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власної</a:t>
            </a: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 душі</a:t>
            </a:r>
            <a:endParaRPr lang="ru-RU" sz="1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2557463" y="5580063"/>
            <a:ext cx="2160588" cy="5397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531140" y="3295374"/>
            <a:ext cx="1874342" cy="523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Захоплення</a:t>
            </a: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uk-UA" sz="1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книгою</a:t>
            </a:r>
            <a:endParaRPr lang="ru-RU" sz="1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6 L 0.31841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43958 -0.001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-0.00139 L 0.56406 -0.00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41 0.00046 L 0.66806 0.0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8 0.00301 L 0.79114 0.003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01 -0.00115 L 0.91128 0.0037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6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0.00393 L 1.02379 0.0039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217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Verdana</vt:lpstr>
      <vt:lpstr>Wingdings 2</vt:lpstr>
      <vt:lpstr>Calibri</vt:lpstr>
      <vt:lpstr>Spring</vt:lpstr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Сходинки падіння чи духовної деградації Доріана Грея</dc:title>
  <cp:lastModifiedBy>Admin</cp:lastModifiedBy>
  <cp:revision>17</cp:revision>
  <dcterms:modified xsi:type="dcterms:W3CDTF">2014-05-15T17:21:25Z</dcterms:modified>
</cp:coreProperties>
</file>