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48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44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56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3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985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57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6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2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6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19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FDE64-E243-40DD-ACFD-7C55016DD625}" type="datetimeFigureOut">
              <a:rPr lang="ru-RU" smtClean="0"/>
              <a:t>16.09.2013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70D81-F076-439A-89C1-6DD8BE8DAC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26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724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49080"/>
            <a:ext cx="7772400" cy="2748164"/>
          </a:xfrm>
        </p:spPr>
        <p:txBody>
          <a:bodyPr/>
          <a:lstStyle/>
          <a:p>
            <a:r>
              <a:rPr lang="uk-U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 Жульєна </a:t>
            </a:r>
            <a:r>
              <a:rPr lang="uk-UA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Сореля</a:t>
            </a:r>
            <a:r>
              <a:rPr lang="uk-UA" b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романі «Червоне і чорне»</a:t>
            </a:r>
            <a:endParaRPr lang="ru-RU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355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830" y="0"/>
            <a:ext cx="768834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anchor="ctr"/>
          <a:lstStyle/>
          <a:p>
            <a:pPr algn="ctr"/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Жульєн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лісопильника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Сореля.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батько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часто заставав не при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роботі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при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читанні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"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пристрасть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йому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осоружна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сам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",- як говорить автор. "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тендітний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невисокий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зріст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18-19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років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неправильними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але тонкими рисами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обличчя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орлиним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носом.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хвилини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спокою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виблискували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думкою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вогнем,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тепер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палали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найлютішою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зненавистю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559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92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Темно-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каштанове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волосся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росло так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низько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майже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закривало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лоб, 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коил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гнівався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лице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набирало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неприємного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виразу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малку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бліде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задумливе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обличчя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викликало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батька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передчуття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недовго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протягне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цьому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й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виживе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то буде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тягарем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для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сім'ї.Усі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ненавиділи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ненавидів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батька"."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Крім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полум'яної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душі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Жульєн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пам'ять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Юнак назубок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вивчив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увесь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завіт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по-латині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так само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вивчив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книгу " Про папу " Жозефа де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Местра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здивував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спочатку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родину де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Реналь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де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працював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гувернером,. 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потім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чутка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розійшлась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всьому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Вер'єру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коли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Жульєн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руки Адольфу, старшому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мера,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Новий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завіт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відкриває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будь-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якій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сторінці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Жульєн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продовжує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напам'ять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надзвичайно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полюбили, 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зовсім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любив. Та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навіть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любов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Реналь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була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сповнена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честолюбства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Першим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кроком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стосунків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просила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білизну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чоловіка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записала одного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із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слуг до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бібліотеки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коханому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книжки,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міг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присутності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господаря.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8100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7692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3347864" cy="6858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Формула Сореля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щодо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Матильди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" Треба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тримати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страху".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бажає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тримати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Матильду на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відстані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витягнутої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руки і не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виявляти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справжніх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почуттів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057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069" y="0"/>
            <a:ext cx="8368395" cy="68453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301208"/>
            <a:ext cx="8208912" cy="15567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 у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в'язниці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переосмислює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сенс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життя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усвідомлює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свої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помилки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3689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323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Образ Жульєна Сореля у романі «Червоне і чорне»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 Жульєна Сореля у романі «Червоне і чорне»</dc:title>
  <dc:creator>Sasha</dc:creator>
  <cp:lastModifiedBy>Sasha</cp:lastModifiedBy>
  <cp:revision>1</cp:revision>
  <dcterms:created xsi:type="dcterms:W3CDTF">2013-09-16T12:15:03Z</dcterms:created>
  <dcterms:modified xsi:type="dcterms:W3CDTF">2013-09-16T12:23:51Z</dcterms:modified>
</cp:coreProperties>
</file>