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AC73-2FB6-4016-B938-8F6B56D0B4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BFCDF-0D5A-4768-A69A-457FBAE2C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3BF28-3475-4D30-98DA-C3684AA6C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AD74B-C5C2-447B-8723-8730A2278E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2CBAC-F1C9-4C5C-AF65-F4B34BA91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2B76A-1748-40D4-A09C-EE705AD3A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74F0D-2FD1-4757-A613-B9F9270AC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18198-E923-4BA7-A08E-A4590EC2EE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E1AA4-F6B2-49E8-BC73-51BF13F98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28CBA-B280-484D-BC43-FC38F1DA17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B0F59-25F6-4DA9-8FC3-0E9A5642E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A9B83-462B-4F7F-B4E5-883271D6B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E9725-642D-4FD7-85A5-46282C97CE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12E29-3152-4689-A204-9CDD1BCED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A2E2B-B82B-43E4-AC04-DE5DA8506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ABA16-FF5F-4A7D-8486-AA7C82E05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7662C-6FD5-43D5-94D8-1D2E6F5B8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72DB6-6F2A-42ED-B8C0-E195FB118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4E518-3D53-418B-BFB5-16BDF866A9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3BAEF-96CD-440E-8863-08E0F6C7CD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8EFA0-ED6B-49EF-BF9E-2CBEB1869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238DC-68C3-437A-94DB-CF20B8310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2EF9E-3171-4D54-9BEC-DF2204489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019FC-CE51-43A1-A86D-EACED524B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6DB3F-B9F0-45C6-BE61-AC52635CC7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C9DF8-AE2C-46E9-8E82-4E1F3934C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70489-8CF9-45B7-9F56-99E623441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1974A-B9DA-4B3D-A017-1BAB6B104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B285B-09A0-4781-900D-E8762DCDC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EE6EF-92E3-4426-B236-B73F5A417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4EE69-CADE-4F96-8F60-6B67FC556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6C0A8-D09D-4030-AA6B-EA304283A3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32DFB-A3DE-4580-A1AB-F529A26B1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AEB5D-4A2B-4B50-AEE5-9D25C8DC1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B4AF7-3D3D-4C6B-8715-5CBC4372BB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B6210-342D-45C5-BE04-959D5EE7F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0EEE1-5C25-4843-A886-236BDA6D5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4EAB7-7CC3-4E6B-9006-0DD0CAB51D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F2D67-74EF-43EC-8655-4FB676A9CC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B48CA-1E0C-4982-89A1-D95AB39BE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5F5D4-82FF-405E-9098-AD7665A6A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31FA6-7538-470D-A1F6-B2D9CA6E0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DDE42-0F83-4866-88D7-44E758CCB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52966-9FA0-41AC-A541-8F29EBBB7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F3D8B-C055-4FF6-940B-A826FA4F1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199A6-D6FC-472A-B1F3-AB9581FCD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D73A4-F9B7-4F05-AEF5-E8919C15E5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C8C44-308B-4B74-86C8-8AE4477AA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1B321-096E-45C9-8B1C-5176A7C0A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E3243-341F-4674-B2AE-9CAF04AC01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03343-9BE7-4277-BDDD-E420AD1142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7A048-EB5D-4AD9-9CD4-1D2484838F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C5FB7-2861-4859-9846-A37AA3BC4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3A4C4-0F9F-47F4-911F-98B1D7DB0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D7FBE-1D09-42BB-AED5-34C0216E5F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B8AFF-C66A-4A07-8698-CA43E2616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33E11-7A0B-4E88-91A6-650BB21999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C4301-1933-452D-9578-453C19E88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5DBD6-86E3-4524-A1AB-2A2F830A9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2E221-CE6C-4EEC-9B1F-30EA4A917D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13CAA-137A-4BED-BC34-F075E949A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FA797-DC54-48AC-8E34-654C131157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5621F-8321-457E-86C7-634F0CEB5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3722B-43A8-48D0-A9D7-8101189BE4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AC84A-56DF-4BB8-AA78-F2B81BE06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C2767-1C7B-4639-A8D8-254B78072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B0992-A6F8-42E3-9607-86ECAA1C7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444BA-DB91-45E7-98E4-DD1B9ED50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E8EB3-26A0-49F5-BBF3-C1B4C8C42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1D97C-171D-4F6B-9907-80510C795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B47DC-5581-42B1-B3EA-7EC03E9C6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705FE-EA39-4628-9F7D-AA0D68ECB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F797F-1283-41C4-83BB-61EB1CB5B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BAA94-B3AE-4AE3-A148-57B9F9F8D3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15114-D7AA-4161-9DE8-9568D1149F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9CA5E-BC11-43A2-9BA4-D464BA1A0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BCB2F-CD07-42B5-BE2E-AE1A7819C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3D8EE-619C-4D8D-A2F2-50F8FF69F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5D9A2-ECBE-4A0A-A98C-8F8731FD5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C15AB-1090-4F76-8BA1-52CA403231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1706C-EEB7-490A-8DE5-0EBD8E505C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76B3-1918-44AB-AE84-0101F905D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23FA6-C50A-45D3-98E3-1302A91A3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10249-6387-40BB-A92A-7040B3A57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ECA53-8206-4ABD-B22F-3FD63FBD2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7A2B1-A5C9-4E77-986D-A006086BD5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FBDFD-1840-4F88-B2A3-60D9413367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A6DEE-5751-45E3-8620-A5EE12565F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90685-BE4F-4A2F-9E67-1F0F46FC2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1CB9E-8896-4DA0-BAD8-496092D358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1362B-BFC3-42E5-BAD0-D09938D9C3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1CFE3-7ECC-47B3-87D3-7A3257E20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8B3FB-07BB-4901-815C-B70076AD34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1F576-54ED-4ADA-853D-0CA5878C0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69F14-AE7C-45D9-B073-04AB6A7F2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F6ABC-CBC7-453C-974B-8FA14F59C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33DA8-A501-4514-A910-4FE85233A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1DAB4-76A7-4B2C-B999-3D9721EAE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DA398-C510-4144-BD52-3CF6016321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A6F4C8-FA9D-4138-9E7D-B3AF6DD2214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1C7309-FA67-4172-8522-9676915436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ED6DD1-C33B-458C-99B9-EC8E94AE79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1A8AAB-A1D8-49F9-88ED-BBB48F32A61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F400E6-CD63-48E3-9609-1751830606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67E259-38D7-47DB-8B3B-5A15EE4A5C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F333A3-2D97-4421-A323-D1453CC461E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BF4F90-E8CC-4AE9-9E68-8B11F8285D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1B67FE-71DA-4987-BC31-A54F19F222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uk-UA" sz="6600" b="1" dirty="0" smtClean="0"/>
              <a:t>ҐІЙОМ </a:t>
            </a:r>
            <a:r>
              <a:rPr lang="uk-UA" sz="6000" b="1" dirty="0" smtClean="0"/>
              <a:t>АПОЛЛІНЕР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dirty="0"/>
          </a:p>
        </p:txBody>
      </p:sp>
      <p:pic>
        <p:nvPicPr>
          <p:cNvPr id="2054" name="Picture 6" descr="http://www.lovesto.ru/pic/apollina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32409"/>
            <a:ext cx="3571900" cy="5525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3"/>
            <a:ext cx="9144000" cy="2928958"/>
          </a:xfrm>
        </p:spPr>
        <p:txBody>
          <a:bodyPr/>
          <a:lstStyle/>
          <a:p>
            <a:r>
              <a:rPr lang="ru-RU" sz="2200" dirty="0" smtClean="0"/>
              <a:t>1916 — </a:t>
            </a:r>
            <a:r>
              <a:rPr lang="ru-RU" sz="2200" dirty="0" err="1" smtClean="0"/>
              <a:t>випускає</a:t>
            </a:r>
            <a:r>
              <a:rPr lang="ru-RU" sz="2200" dirty="0" smtClean="0"/>
              <a:t> </a:t>
            </a:r>
            <a:r>
              <a:rPr lang="ru-RU" sz="2200" dirty="0" err="1" smtClean="0"/>
              <a:t>збірник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розповідей</a:t>
            </a:r>
            <a:r>
              <a:rPr lang="ru-RU" sz="2200" dirty="0" smtClean="0"/>
              <a:t> «</a:t>
            </a:r>
            <a:r>
              <a:rPr lang="ru-RU" sz="2200" dirty="0" err="1" smtClean="0"/>
              <a:t>Убивство</a:t>
            </a:r>
            <a:r>
              <a:rPr lang="ru-RU" sz="2200" dirty="0" smtClean="0"/>
              <a:t> </a:t>
            </a:r>
            <a:r>
              <a:rPr lang="ru-RU" sz="2200" dirty="0" err="1" smtClean="0"/>
              <a:t>поета</a:t>
            </a:r>
            <a:r>
              <a:rPr lang="ru-RU" sz="2200" dirty="0" smtClean="0"/>
              <a:t>»</a:t>
            </a:r>
            <a:r>
              <a:rPr lang="en-US" sz="2200" dirty="0" smtClean="0"/>
              <a:t>; </a:t>
            </a:r>
            <a:r>
              <a:rPr lang="ru-RU" sz="2200" dirty="0" smtClean="0"/>
              <a:t>в одному </a:t>
            </a:r>
            <a:r>
              <a:rPr lang="ru-RU" sz="2200" dirty="0" err="1" smtClean="0"/>
              <a:t>з</a:t>
            </a:r>
            <a:r>
              <a:rPr lang="ru-RU" sz="2200" dirty="0" smtClean="0"/>
              <a:t> них </a:t>
            </a:r>
            <a:r>
              <a:rPr lang="ru-RU" sz="2200" dirty="0" err="1" smtClean="0"/>
              <a:t>змоделював</a:t>
            </a:r>
            <a:r>
              <a:rPr lang="ru-RU" sz="2200" dirty="0" smtClean="0"/>
              <a:t> </a:t>
            </a:r>
            <a:r>
              <a:rPr lang="ru-RU" sz="2200" dirty="0" err="1" smtClean="0"/>
              <a:t>універсальний</a:t>
            </a:r>
            <a:r>
              <a:rPr lang="ru-RU" sz="2200" dirty="0" smtClean="0"/>
              <a:t> образ </a:t>
            </a:r>
            <a:r>
              <a:rPr lang="ru-RU" sz="2200" dirty="0" err="1" smtClean="0"/>
              <a:t>поета</a:t>
            </a:r>
            <a:r>
              <a:rPr lang="ru-RU" sz="2200" dirty="0" smtClean="0"/>
              <a:t>, </a:t>
            </a:r>
            <a:r>
              <a:rPr lang="ru-RU" sz="2200" dirty="0" err="1" smtClean="0"/>
              <a:t>відданого</a:t>
            </a:r>
            <a:r>
              <a:rPr lang="ru-RU" sz="2200" dirty="0" smtClean="0"/>
              <a:t> на </a:t>
            </a:r>
            <a:r>
              <a:rPr lang="ru-RU" sz="2200" dirty="0" err="1" smtClean="0"/>
              <a:t>розтерзання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юрбі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Червень 1917 — </a:t>
            </a:r>
            <a:r>
              <a:rPr lang="ru-RU" sz="2200" dirty="0" err="1" smtClean="0"/>
              <a:t>здійснює</a:t>
            </a:r>
            <a:r>
              <a:rPr lang="ru-RU" sz="2200" dirty="0" smtClean="0"/>
              <a:t> постановку </a:t>
            </a:r>
            <a:r>
              <a:rPr lang="ru-RU" sz="2200" dirty="0" err="1" smtClean="0"/>
              <a:t>своєї</a:t>
            </a:r>
            <a:r>
              <a:rPr lang="ru-RU" sz="2200" dirty="0" smtClean="0"/>
              <a:t> </a:t>
            </a:r>
            <a:r>
              <a:rPr lang="ru-RU" sz="2200" dirty="0" err="1" smtClean="0"/>
              <a:t>п'єси</a:t>
            </a:r>
            <a:r>
              <a:rPr lang="ru-RU" sz="2200" dirty="0" smtClean="0"/>
              <a:t> «Груди </a:t>
            </a:r>
            <a:r>
              <a:rPr lang="ru-RU" sz="2200" dirty="0" err="1" smtClean="0"/>
              <a:t>Тирезія</a:t>
            </a:r>
            <a:r>
              <a:rPr lang="ru-RU" sz="2200" dirty="0" smtClean="0"/>
              <a:t>»,</a:t>
            </a:r>
            <a:r>
              <a:rPr lang="en-US" sz="2200" dirty="0" smtClean="0"/>
              <a:t>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викликали</a:t>
            </a:r>
            <a:r>
              <a:rPr lang="ru-RU" sz="2200" dirty="0" smtClean="0"/>
              <a:t> </a:t>
            </a:r>
            <a:r>
              <a:rPr lang="ru-RU" sz="2200" dirty="0" err="1" smtClean="0"/>
              <a:t>суспільний</a:t>
            </a:r>
            <a:r>
              <a:rPr lang="ru-RU" sz="2200" dirty="0" smtClean="0"/>
              <a:t> скандал. </a:t>
            </a:r>
            <a:r>
              <a:rPr lang="ru-RU" sz="2200" dirty="0" err="1" smtClean="0"/>
              <a:t>П'єса</a:t>
            </a:r>
            <a:r>
              <a:rPr lang="ru-RU" sz="2200" dirty="0" smtClean="0"/>
              <a:t> «за </a:t>
            </a:r>
            <a:r>
              <a:rPr lang="ru-RU" sz="2200" dirty="0" err="1" smtClean="0"/>
              <a:t>допомогою</a:t>
            </a:r>
            <a:r>
              <a:rPr lang="ru-RU" sz="2200" dirty="0" smtClean="0"/>
              <a:t> </a:t>
            </a:r>
            <a:r>
              <a:rPr lang="ru-RU" sz="2200" dirty="0" err="1" smtClean="0"/>
              <a:t>ірреальності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відбувається</a:t>
            </a:r>
            <a:r>
              <a:rPr lang="ru-RU" sz="2200" dirty="0" smtClean="0"/>
              <a:t>, </a:t>
            </a:r>
            <a:r>
              <a:rPr lang="ru-RU" sz="2200" dirty="0" err="1" smtClean="0"/>
              <a:t>особливих</a:t>
            </a:r>
            <a:r>
              <a:rPr lang="ru-RU" sz="2200" dirty="0" smtClean="0"/>
              <a:t> </a:t>
            </a:r>
            <a:r>
              <a:rPr lang="ru-RU" sz="2200" dirty="0" err="1" smtClean="0"/>
              <a:t>декорацій</a:t>
            </a:r>
            <a:r>
              <a:rPr lang="ru-RU" sz="2200" dirty="0" smtClean="0"/>
              <a:t>, </a:t>
            </a:r>
            <a:r>
              <a:rPr lang="ru-RU" sz="2200" dirty="0" err="1" smtClean="0"/>
              <a:t>танців</a:t>
            </a:r>
            <a:r>
              <a:rPr lang="ru-RU" sz="2200" dirty="0" smtClean="0"/>
              <a:t>, акробатики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шумів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була</a:t>
            </a:r>
            <a:r>
              <a:rPr lang="ru-RU" sz="2200" dirty="0" smtClean="0"/>
              <a:t> покликана </a:t>
            </a:r>
            <a:r>
              <a:rPr lang="ru-RU" sz="2200" dirty="0" err="1" smtClean="0"/>
              <a:t>показати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Аполлінерове</a:t>
            </a:r>
            <a:r>
              <a:rPr lang="ru-RU" sz="2200" dirty="0" smtClean="0"/>
              <a:t> </a:t>
            </a:r>
            <a:r>
              <a:rPr lang="ru-RU" sz="2200" dirty="0" err="1" smtClean="0"/>
              <a:t>уявлення</a:t>
            </a:r>
            <a:r>
              <a:rPr lang="ru-RU" sz="2200" dirty="0" smtClean="0"/>
              <a:t> тотального театру». </a:t>
            </a:r>
            <a:r>
              <a:rPr lang="ru-RU" sz="2200" dirty="0" err="1" smtClean="0"/>
              <a:t>Ця</a:t>
            </a:r>
            <a:r>
              <a:rPr lang="ru-RU" sz="2200" dirty="0" smtClean="0"/>
              <a:t> </a:t>
            </a:r>
            <a:r>
              <a:rPr lang="ru-RU" sz="2200" dirty="0" err="1" smtClean="0"/>
              <a:t>п'єса</a:t>
            </a:r>
            <a:r>
              <a:rPr lang="ru-RU" sz="2200" dirty="0" smtClean="0"/>
              <a:t>, на </a:t>
            </a:r>
            <a:r>
              <a:rPr lang="ru-RU" sz="2200" dirty="0" err="1" smtClean="0"/>
              <a:t>підставі</a:t>
            </a:r>
            <a:r>
              <a:rPr lang="ru-RU" sz="2200" dirty="0" smtClean="0"/>
              <a:t> </a:t>
            </a:r>
            <a:r>
              <a:rPr lang="ru-RU" sz="2200" dirty="0" err="1" smtClean="0"/>
              <a:t>нової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естетичної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форми</a:t>
            </a:r>
            <a:r>
              <a:rPr lang="ru-RU" sz="2200" dirty="0" smtClean="0"/>
              <a:t>, </a:t>
            </a:r>
            <a:r>
              <a:rPr lang="ru-RU" sz="2200" dirty="0" err="1" smtClean="0"/>
              <a:t>вважається</a:t>
            </a:r>
            <a:r>
              <a:rPr lang="ru-RU" sz="2200" dirty="0" smtClean="0"/>
              <a:t> початком театру абсурду. Для такого роду </a:t>
            </a:r>
            <a:r>
              <a:rPr lang="ru-RU" sz="2200" dirty="0" err="1" smtClean="0"/>
              <a:t>драматургії</a:t>
            </a:r>
            <a:r>
              <a:rPr lang="ru-RU" sz="2200" dirty="0" smtClean="0"/>
              <a:t> </a:t>
            </a:r>
            <a:r>
              <a:rPr lang="ru-RU" sz="2200" dirty="0" err="1" smtClean="0"/>
              <a:t>Аполлінер</a:t>
            </a:r>
            <a:r>
              <a:rPr lang="ru-RU" sz="2200" dirty="0" smtClean="0"/>
              <a:t> першим </a:t>
            </a:r>
            <a:r>
              <a:rPr lang="ru-RU" sz="2200" dirty="0" err="1" smtClean="0"/>
              <a:t>висунув</a:t>
            </a:r>
            <a:r>
              <a:rPr lang="ru-RU" sz="2200" dirty="0" smtClean="0"/>
              <a:t> </a:t>
            </a:r>
            <a:r>
              <a:rPr lang="ru-RU" sz="2200" dirty="0" err="1" smtClean="0"/>
              <a:t>поняття</a:t>
            </a:r>
            <a:r>
              <a:rPr lang="ru-RU" sz="2200" dirty="0" smtClean="0"/>
              <a:t> </a:t>
            </a:r>
            <a:r>
              <a:rPr lang="ru-RU" sz="2200" dirty="0" err="1" smtClean="0"/>
              <a:t>сюрреалізму</a:t>
            </a:r>
            <a:r>
              <a:rPr lang="ru-RU" sz="2200" dirty="0" smtClean="0"/>
              <a:t>.</a:t>
            </a:r>
          </a:p>
          <a:p>
            <a:endParaRPr lang="ru-RU" sz="2200" dirty="0"/>
          </a:p>
        </p:txBody>
      </p:sp>
      <p:pic>
        <p:nvPicPr>
          <p:cNvPr id="125954" name="Picture 2" descr="http://modfrancelit.ru/wp-content/uploads/2013/02/Grudi-Tirez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8166" y="3719508"/>
            <a:ext cx="5585834" cy="3138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3"/>
            <a:ext cx="5286380" cy="3643338"/>
          </a:xfrm>
        </p:spPr>
        <p:txBody>
          <a:bodyPr/>
          <a:lstStyle/>
          <a:p>
            <a:r>
              <a:rPr lang="ru-RU" sz="2800" dirty="0" smtClean="0"/>
              <a:t>1917—1918 — активно </a:t>
            </a:r>
            <a:r>
              <a:rPr lang="ru-RU" sz="2800" dirty="0" err="1" smtClean="0"/>
              <a:t>публікується</a:t>
            </a:r>
            <a:r>
              <a:rPr lang="ru-RU" sz="2800" dirty="0" smtClean="0"/>
              <a:t> в журналах, </a:t>
            </a:r>
            <a:r>
              <a:rPr lang="ru-RU" sz="2800" dirty="0" err="1" smtClean="0"/>
              <a:t>готує</a:t>
            </a:r>
            <a:r>
              <a:rPr lang="ru-RU" sz="2800" dirty="0" smtClean="0"/>
              <a:t> </a:t>
            </a:r>
            <a:r>
              <a:rPr lang="ru-RU" sz="2800" dirty="0" err="1" smtClean="0"/>
              <a:t>декілька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сценаріїв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фільмів</a:t>
            </a:r>
            <a:r>
              <a:rPr lang="ru-RU" sz="2800" dirty="0" smtClean="0"/>
              <a:t>, </a:t>
            </a:r>
            <a:r>
              <a:rPr lang="ru-RU" sz="2800" dirty="0" err="1" smtClean="0"/>
              <a:t>пише</a:t>
            </a:r>
            <a:r>
              <a:rPr lang="ru-RU" sz="2800" dirty="0" smtClean="0"/>
              <a:t> </a:t>
            </a:r>
            <a:r>
              <a:rPr lang="ru-RU" sz="2800" dirty="0" err="1" smtClean="0"/>
              <a:t>дві</a:t>
            </a:r>
            <a:r>
              <a:rPr lang="ru-RU" sz="2800" dirty="0" smtClean="0"/>
              <a:t> </a:t>
            </a:r>
            <a:r>
              <a:rPr lang="ru-RU" sz="2800" dirty="0" err="1" smtClean="0"/>
              <a:t>п'єси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комедію</a:t>
            </a:r>
            <a:r>
              <a:rPr lang="ru-RU" sz="2800" dirty="0" smtClean="0"/>
              <a:t> «Казанова»</a:t>
            </a:r>
            <a:r>
              <a:rPr lang="en-US" sz="2800" dirty="0" smtClean="0"/>
              <a:t>.</a:t>
            </a:r>
          </a:p>
          <a:p>
            <a:r>
              <a:rPr lang="ru-RU" sz="2800" dirty="0" smtClean="0"/>
              <a:t>У 1918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з'явилися</a:t>
            </a:r>
            <a:r>
              <a:rPr lang="ru-RU" sz="2800" dirty="0" smtClean="0"/>
              <a:t> «</a:t>
            </a:r>
            <a:r>
              <a:rPr lang="ru-RU" sz="2800" dirty="0" err="1" smtClean="0"/>
              <a:t>Каліграми</a:t>
            </a:r>
            <a:r>
              <a:rPr lang="ru-RU" sz="2800" dirty="0" smtClean="0"/>
              <a:t>». </a:t>
            </a:r>
            <a:r>
              <a:rPr lang="ru-RU" sz="2800" dirty="0" err="1" smtClean="0"/>
              <a:t>Аполлінер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вірші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візуально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, таким чином, </a:t>
            </a:r>
            <a:r>
              <a:rPr lang="ru-RU" sz="2800" dirty="0" err="1" smtClean="0"/>
              <a:t>уперше</a:t>
            </a:r>
            <a:r>
              <a:rPr lang="ru-RU" sz="2800" dirty="0" smtClean="0"/>
              <a:t> створив так </a:t>
            </a:r>
            <a:r>
              <a:rPr lang="ru-RU" sz="2800" dirty="0" err="1" smtClean="0"/>
              <a:t>звані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ідеограми</a:t>
            </a:r>
            <a:r>
              <a:rPr lang="ru-RU" sz="2800" dirty="0" smtClean="0"/>
              <a:t>, у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текст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текстові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образи</a:t>
            </a:r>
            <a:r>
              <a:rPr lang="ru-RU" sz="2800" dirty="0" smtClean="0"/>
              <a:t> </a:t>
            </a:r>
            <a:r>
              <a:rPr lang="ru-RU" sz="2800" dirty="0" err="1" smtClean="0"/>
              <a:t>сплавляються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воєдино</a:t>
            </a:r>
            <a:r>
              <a:rPr lang="ru-RU" sz="2800" dirty="0" smtClean="0"/>
              <a:t>. У тому ж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38-літній поет помер в </a:t>
            </a:r>
            <a:r>
              <a:rPr lang="ru-RU" sz="2800" dirty="0" err="1" smtClean="0"/>
              <a:t>Парижі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грипу</a:t>
            </a:r>
            <a:r>
              <a:rPr lang="ru-RU" sz="2800" dirty="0" smtClean="0"/>
              <a:t>. </a:t>
            </a:r>
          </a:p>
          <a:p>
            <a:endParaRPr lang="ru-RU" dirty="0"/>
          </a:p>
        </p:txBody>
      </p:sp>
      <p:pic>
        <p:nvPicPr>
          <p:cNvPr id="128002" name="Picture 2" descr="http://upload.wikimedia.org/wikipedia/commons/7/7e/P%C3%A8re-Lachaise_-_Division_86_-_tombe_Apollinair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0995" y="142852"/>
            <a:ext cx="3933006" cy="59293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6215082"/>
            <a:ext cx="3929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/>
              <a:t>Пам</a:t>
            </a:r>
            <a:r>
              <a:rPr lang="en-US" sz="2000" b="1" dirty="0" smtClean="0"/>
              <a:t>’</a:t>
            </a:r>
            <a:r>
              <a:rPr lang="uk-UA" sz="2000" b="1" dirty="0" err="1" smtClean="0"/>
              <a:t>ятник</a:t>
            </a:r>
            <a:r>
              <a:rPr lang="uk-UA" sz="2000" b="1" dirty="0" smtClean="0"/>
              <a:t> Аполлінеру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uk-UA" sz="4000" b="1" dirty="0" smtClean="0"/>
              <a:t>Творчість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5429256" cy="4668839"/>
          </a:xfrm>
        </p:spPr>
        <p:txBody>
          <a:bodyPr/>
          <a:lstStyle/>
          <a:p>
            <a:r>
              <a:rPr lang="ru-RU" sz="2200" dirty="0" err="1" smtClean="0"/>
              <a:t>Аполлінерові</a:t>
            </a:r>
            <a:r>
              <a:rPr lang="ru-RU" sz="2200" dirty="0" smtClean="0"/>
              <a:t> належать </a:t>
            </a:r>
            <a:r>
              <a:rPr lang="ru-RU" sz="2200" dirty="0" err="1" smtClean="0"/>
              <a:t>кілька</a:t>
            </a:r>
            <a:r>
              <a:rPr lang="ru-RU" sz="2200" dirty="0" smtClean="0"/>
              <a:t> </a:t>
            </a:r>
            <a:r>
              <a:rPr lang="ru-RU" sz="2200" dirty="0" err="1" smtClean="0"/>
              <a:t>збірників</a:t>
            </a:r>
            <a:r>
              <a:rPr lang="ru-RU" sz="2200" dirty="0" smtClean="0"/>
              <a:t> </a:t>
            </a:r>
            <a:r>
              <a:rPr lang="ru-RU" sz="2200" dirty="0" err="1" smtClean="0"/>
              <a:t>віршів</a:t>
            </a:r>
            <a:r>
              <a:rPr lang="ru-RU" sz="2200" dirty="0" smtClean="0"/>
              <a:t>, новел, </a:t>
            </a:r>
            <a:r>
              <a:rPr lang="ru-RU" sz="2200" dirty="0" err="1" smtClean="0"/>
              <a:t>оповідань</a:t>
            </a:r>
            <a:r>
              <a:rPr lang="ru-RU" sz="2200" dirty="0" smtClean="0"/>
              <a:t>, </a:t>
            </a:r>
            <a:r>
              <a:rPr lang="ru-RU" sz="2200" dirty="0" err="1" smtClean="0"/>
              <a:t>буфонна</a:t>
            </a:r>
            <a:r>
              <a:rPr lang="ru-RU" sz="2200" dirty="0" smtClean="0"/>
              <a:t> </a:t>
            </a:r>
            <a:r>
              <a:rPr lang="ru-RU" sz="2200" dirty="0" err="1" smtClean="0"/>
              <a:t>п'єса</a:t>
            </a:r>
            <a:r>
              <a:rPr lang="ru-RU" sz="2200" dirty="0" smtClean="0"/>
              <a:t> «Груди </a:t>
            </a:r>
            <a:r>
              <a:rPr lang="ru-RU" sz="2200" dirty="0" err="1" smtClean="0"/>
              <a:t>Тиресія</a:t>
            </a:r>
            <a:r>
              <a:rPr lang="ru-RU" sz="2200" dirty="0" smtClean="0"/>
              <a:t>» (1917)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опублікований</a:t>
            </a:r>
            <a:r>
              <a:rPr lang="ru-RU" sz="2200" dirty="0" smtClean="0"/>
              <a:t> посмертно роман «</a:t>
            </a:r>
            <a:r>
              <a:rPr lang="ru-RU" sz="2200" dirty="0" err="1" smtClean="0"/>
              <a:t>Сидяча</a:t>
            </a:r>
            <a:r>
              <a:rPr lang="ru-RU" sz="2200" dirty="0" smtClean="0"/>
              <a:t> </a:t>
            </a:r>
            <a:r>
              <a:rPr lang="ru-RU" sz="2200" dirty="0" err="1" smtClean="0"/>
              <a:t>жінка</a:t>
            </a:r>
            <a:r>
              <a:rPr lang="ru-RU" sz="2200" dirty="0" smtClean="0"/>
              <a:t>» (1920). Перший </a:t>
            </a:r>
            <a:r>
              <a:rPr lang="ru-RU" sz="2200" dirty="0" err="1" smtClean="0"/>
              <a:t>виданий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поетичний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збірник</a:t>
            </a:r>
            <a:r>
              <a:rPr lang="ru-RU" sz="2200" dirty="0" smtClean="0"/>
              <a:t> </a:t>
            </a:r>
            <a:r>
              <a:rPr lang="ru-RU" sz="2200" dirty="0" err="1" smtClean="0"/>
              <a:t>називається</a:t>
            </a:r>
            <a:r>
              <a:rPr lang="ru-RU" sz="2200" dirty="0" smtClean="0"/>
              <a:t> «</a:t>
            </a:r>
            <a:r>
              <a:rPr lang="ru-RU" sz="2200" dirty="0" err="1" smtClean="0"/>
              <a:t>Бестіарій</a:t>
            </a:r>
            <a:r>
              <a:rPr lang="ru-RU" sz="2200" dirty="0" smtClean="0"/>
              <a:t>, </a:t>
            </a:r>
            <a:r>
              <a:rPr lang="ru-RU" sz="2200" dirty="0" err="1" smtClean="0"/>
              <a:t>чи</a:t>
            </a:r>
            <a:r>
              <a:rPr lang="ru-RU" sz="2200" dirty="0" smtClean="0"/>
              <a:t> Кортеж Орфея» (1911). </a:t>
            </a:r>
          </a:p>
          <a:p>
            <a:r>
              <a:rPr lang="ru-RU" sz="2200" dirty="0" err="1" smtClean="0"/>
              <a:t>Зрілішим</a:t>
            </a:r>
            <a:r>
              <a:rPr lang="ru-RU" sz="2200" dirty="0" smtClean="0"/>
              <a:t> </a:t>
            </a:r>
            <a:r>
              <a:rPr lang="ru-RU" sz="2200" dirty="0" err="1" smtClean="0"/>
              <a:t>є</a:t>
            </a:r>
            <a:r>
              <a:rPr lang="ru-RU" sz="2200" dirty="0" smtClean="0"/>
              <a:t> </a:t>
            </a:r>
            <a:r>
              <a:rPr lang="ru-RU" sz="2200" dirty="0" err="1" smtClean="0"/>
              <a:t>збірник</a:t>
            </a:r>
            <a:r>
              <a:rPr lang="ru-RU" sz="2200" dirty="0" smtClean="0"/>
              <a:t> «</a:t>
            </a:r>
            <a:r>
              <a:rPr lang="ru-RU" sz="2200" dirty="0" err="1" smtClean="0"/>
              <a:t>Алкоголі</a:t>
            </a:r>
            <a:r>
              <a:rPr lang="ru-RU" sz="2200" dirty="0" smtClean="0"/>
              <a:t>» (1913), у </a:t>
            </a:r>
            <a:r>
              <a:rPr lang="ru-RU" sz="2200" dirty="0" err="1" smtClean="0"/>
              <a:t>якому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Аполлінер</a:t>
            </a:r>
            <a:r>
              <a:rPr lang="ru-RU" sz="2200" dirty="0" smtClean="0"/>
              <a:t> </a:t>
            </a:r>
            <a:r>
              <a:rPr lang="ru-RU" sz="2200" dirty="0" err="1" smtClean="0"/>
              <a:t>змінює</a:t>
            </a:r>
            <a:r>
              <a:rPr lang="ru-RU" sz="2200" dirty="0" smtClean="0"/>
              <a:t> </a:t>
            </a:r>
            <a:r>
              <a:rPr lang="ru-RU" sz="2200" dirty="0" err="1" smtClean="0"/>
              <a:t>камерну</a:t>
            </a:r>
            <a:r>
              <a:rPr lang="ru-RU" sz="2200" dirty="0" smtClean="0"/>
              <a:t> </a:t>
            </a:r>
            <a:r>
              <a:rPr lang="ru-RU" sz="2200" dirty="0" err="1" smtClean="0"/>
              <a:t>символістську</a:t>
            </a:r>
            <a:r>
              <a:rPr lang="ru-RU" sz="2200" dirty="0" smtClean="0"/>
              <a:t> </a:t>
            </a:r>
            <a:r>
              <a:rPr lang="ru-RU" sz="2200" dirty="0" err="1" smtClean="0"/>
              <a:t>естетику</a:t>
            </a:r>
            <a:r>
              <a:rPr lang="ru-RU" sz="2200" dirty="0" smtClean="0"/>
              <a:t> на </a:t>
            </a:r>
            <a:r>
              <a:rPr lang="ru-RU" sz="2200" dirty="0" err="1" smtClean="0"/>
              <a:t>епос</a:t>
            </a:r>
            <a:r>
              <a:rPr lang="ru-RU" sz="2200" dirty="0" smtClean="0"/>
              <a:t>, </a:t>
            </a:r>
            <a:r>
              <a:rPr lang="ru-RU" sz="2200" dirty="0" err="1" smtClean="0"/>
              <a:t>роблячи</a:t>
            </a:r>
            <a:r>
              <a:rPr lang="ru-RU" sz="2200" dirty="0" smtClean="0"/>
              <a:t> предметом </a:t>
            </a:r>
            <a:r>
              <a:rPr lang="ru-RU" sz="2200" dirty="0" err="1" smtClean="0"/>
              <a:t>поетичного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дослідження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повсякденність</a:t>
            </a:r>
            <a:r>
              <a:rPr lang="ru-RU" sz="2200" dirty="0" smtClean="0"/>
              <a:t>, за </a:t>
            </a:r>
            <a:r>
              <a:rPr lang="ru-RU" sz="2200" dirty="0" err="1" smtClean="0"/>
              <a:t>якою</a:t>
            </a:r>
            <a:r>
              <a:rPr lang="ru-RU" sz="2200" dirty="0" smtClean="0"/>
              <a:t> </a:t>
            </a:r>
            <a:r>
              <a:rPr lang="ru-RU" sz="2200" dirty="0" err="1" smtClean="0"/>
              <a:t>ховається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могутній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трагічний</a:t>
            </a:r>
            <a:r>
              <a:rPr lang="ru-RU" sz="2200" dirty="0" smtClean="0"/>
              <a:t> ритм </a:t>
            </a:r>
            <a:r>
              <a:rPr lang="ru-RU" sz="2200" dirty="0" err="1" smtClean="0"/>
              <a:t>століття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почалося</a:t>
            </a:r>
            <a:r>
              <a:rPr lang="ru-RU" sz="2200" dirty="0" smtClean="0"/>
              <a:t>. </a:t>
            </a:r>
            <a:r>
              <a:rPr lang="ru-RU" sz="2200" dirty="0" err="1" smtClean="0"/>
              <a:t>Лірична</a:t>
            </a:r>
            <a:r>
              <a:rPr lang="ru-RU" sz="2200" dirty="0" smtClean="0"/>
              <a:t> </a:t>
            </a:r>
            <a:r>
              <a:rPr lang="ru-RU" sz="2200" dirty="0" err="1" smtClean="0"/>
              <a:t>епічність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поезії</a:t>
            </a:r>
            <a:r>
              <a:rPr lang="ru-RU" sz="2200" dirty="0" smtClean="0"/>
              <a:t> </a:t>
            </a:r>
            <a:r>
              <a:rPr lang="ru-RU" sz="2200" dirty="0" err="1" smtClean="0"/>
              <a:t>Аполлінера</a:t>
            </a:r>
            <a:r>
              <a:rPr lang="ru-RU" sz="2200" dirty="0" smtClean="0"/>
              <a:t> не </a:t>
            </a:r>
            <a:r>
              <a:rPr lang="ru-RU" sz="2200" dirty="0" err="1" smtClean="0"/>
              <a:t>суперечить</a:t>
            </a:r>
            <a:r>
              <a:rPr lang="ru-RU" sz="2200" dirty="0" smtClean="0"/>
              <a:t> </a:t>
            </a:r>
            <a:r>
              <a:rPr lang="ru-RU" sz="2200" dirty="0" err="1" smtClean="0"/>
              <a:t>музикальності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126978" name="Picture 2" descr="File:La muse inspirant le poè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714356"/>
            <a:ext cx="3714744" cy="56713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6357958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Портрет Аполлінера з жінкою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5000628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err="1" smtClean="0"/>
              <a:t>французький</a:t>
            </a:r>
            <a:r>
              <a:rPr lang="ru-RU" sz="2800" dirty="0" smtClean="0"/>
              <a:t> поет </a:t>
            </a:r>
            <a:r>
              <a:rPr lang="ru-RU" sz="2800" dirty="0" err="1" smtClean="0"/>
              <a:t>польського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походження</a:t>
            </a:r>
            <a:r>
              <a:rPr lang="ru-RU" sz="2800" dirty="0" smtClean="0"/>
              <a:t>, художник, критик. </a:t>
            </a:r>
            <a:r>
              <a:rPr lang="ru-RU" sz="2800" dirty="0" err="1" smtClean="0"/>
              <a:t>Провідник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авангардної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паризької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літератури</a:t>
            </a:r>
            <a:r>
              <a:rPr lang="ru-RU" sz="2800" dirty="0" smtClean="0"/>
              <a:t> (член </a:t>
            </a:r>
            <a:r>
              <a:rPr lang="ru-RU" sz="2800" dirty="0" err="1" smtClean="0"/>
              <a:t>руху</a:t>
            </a:r>
            <a:r>
              <a:rPr lang="ru-RU" sz="2800" dirty="0" smtClean="0"/>
              <a:t> </a:t>
            </a:r>
            <a:r>
              <a:rPr lang="ru-RU" sz="2800" dirty="0" err="1" smtClean="0"/>
              <a:t>кубістів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футуристів</a:t>
            </a:r>
            <a:r>
              <a:rPr lang="ru-RU" sz="2800" dirty="0" smtClean="0"/>
              <a:t>). </a:t>
            </a:r>
            <a:r>
              <a:rPr lang="ru-RU" sz="2800" dirty="0" err="1" smtClean="0"/>
              <a:t>Натхненник</a:t>
            </a:r>
            <a:r>
              <a:rPr lang="ru-RU" sz="2800" dirty="0" smtClean="0"/>
              <a:t> </a:t>
            </a:r>
            <a:r>
              <a:rPr lang="ru-RU" sz="2800" dirty="0" err="1" smtClean="0"/>
              <a:t>сюрреалізму</a:t>
            </a:r>
            <a:r>
              <a:rPr lang="ru-RU" sz="2800" dirty="0" smtClean="0"/>
              <a:t>. </a:t>
            </a:r>
            <a:r>
              <a:rPr lang="ru-RU" sz="2800" dirty="0" err="1" smtClean="0"/>
              <a:t>Основні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збірки</a:t>
            </a:r>
            <a:r>
              <a:rPr lang="ru-RU" sz="2800" dirty="0" smtClean="0"/>
              <a:t>: «</a:t>
            </a:r>
            <a:r>
              <a:rPr lang="ru-RU" sz="2800" dirty="0" err="1" smtClean="0"/>
              <a:t>Алкоголі</a:t>
            </a:r>
            <a:r>
              <a:rPr lang="ru-RU" sz="2800" dirty="0" smtClean="0"/>
              <a:t>. </a:t>
            </a:r>
            <a:r>
              <a:rPr lang="ru-RU" sz="2800" dirty="0" err="1" smtClean="0"/>
              <a:t>Вірші</a:t>
            </a:r>
            <a:r>
              <a:rPr lang="ru-RU" sz="2800" dirty="0" smtClean="0"/>
              <a:t> 1898—1913» , «</a:t>
            </a:r>
            <a:r>
              <a:rPr lang="ru-RU" sz="2800" dirty="0" err="1" smtClean="0"/>
              <a:t>Каліграми</a:t>
            </a:r>
            <a:r>
              <a:rPr lang="ru-RU" sz="2800" dirty="0" smtClean="0"/>
              <a:t>. </a:t>
            </a:r>
            <a:r>
              <a:rPr lang="ru-RU" sz="2800" dirty="0" err="1" smtClean="0"/>
              <a:t>Вірші</a:t>
            </a:r>
            <a:r>
              <a:rPr lang="ru-RU" sz="2800" dirty="0" smtClean="0"/>
              <a:t> Миру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Війни</a:t>
            </a:r>
            <a:r>
              <a:rPr lang="ru-RU" sz="2800" dirty="0" smtClean="0"/>
              <a:t>». </a:t>
            </a:r>
            <a:endParaRPr lang="ru-RU" sz="2800" dirty="0"/>
          </a:p>
        </p:txBody>
      </p:sp>
      <p:pic>
        <p:nvPicPr>
          <p:cNvPr id="117762" name="Picture 2" descr="File:Guillaume Apollinaire 1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8149" y="1285860"/>
            <a:ext cx="3975851" cy="5572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9001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err="1" smtClean="0"/>
              <a:t>Гійом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Аполлінер</a:t>
            </a:r>
            <a:r>
              <a:rPr lang="ru-RU" sz="2800" dirty="0" smtClean="0"/>
              <a:t> (</a:t>
            </a:r>
            <a:r>
              <a:rPr lang="ru-RU" sz="2800" dirty="0" err="1" smtClean="0"/>
              <a:t>справжнє</a:t>
            </a:r>
            <a:r>
              <a:rPr lang="ru-RU" sz="2800" dirty="0" smtClean="0"/>
              <a:t> </a:t>
            </a:r>
            <a:r>
              <a:rPr lang="ru-RU" sz="2800" dirty="0" err="1" smtClean="0"/>
              <a:t>ім'я</a:t>
            </a:r>
            <a:r>
              <a:rPr lang="ru-RU" sz="2800" dirty="0" smtClean="0"/>
              <a:t> — </a:t>
            </a:r>
            <a:r>
              <a:rPr lang="ru-RU" sz="2800" i="1" dirty="0" err="1" smtClean="0"/>
              <a:t>Вільгельм-Альберт-Володимир-Олександр-Аполлінарій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Вонж-Костровицький</a:t>
            </a:r>
            <a:r>
              <a:rPr lang="ru-RU" sz="2800" dirty="0" smtClean="0"/>
              <a:t>, 1880—1918) — 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15"/>
            <a:ext cx="5143504" cy="2428892"/>
          </a:xfrm>
        </p:spPr>
        <p:txBody>
          <a:bodyPr/>
          <a:lstStyle/>
          <a:p>
            <a:r>
              <a:rPr lang="ru-RU" sz="2400" dirty="0" err="1" smtClean="0"/>
              <a:t>Вільгельм</a:t>
            </a:r>
            <a:r>
              <a:rPr lang="ru-RU" sz="2400" dirty="0" smtClean="0"/>
              <a:t> </a:t>
            </a:r>
            <a:r>
              <a:rPr lang="ru-RU" sz="2400" dirty="0" err="1" smtClean="0"/>
              <a:t>Аполлінарій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Костровицький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народився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Римі</a:t>
            </a:r>
            <a:r>
              <a:rPr lang="ru-RU" sz="2400" dirty="0" smtClean="0"/>
              <a:t> в 1880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,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польська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італійська</a:t>
            </a:r>
            <a:r>
              <a:rPr lang="ru-RU" sz="2400" dirty="0" smtClean="0"/>
              <a:t>, а </a:t>
            </a:r>
            <a:r>
              <a:rPr lang="ru-RU" sz="2400" dirty="0" err="1" smtClean="0"/>
              <a:t>французьку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опанував</a:t>
            </a:r>
            <a:r>
              <a:rPr lang="ru-RU" sz="2400" dirty="0" smtClean="0"/>
              <a:t> у </a:t>
            </a:r>
            <a:r>
              <a:rPr lang="ru-RU" sz="2400" dirty="0" err="1" smtClean="0"/>
              <a:t>монастирських</a:t>
            </a:r>
            <a:r>
              <a:rPr lang="ru-RU" sz="2400" dirty="0" smtClean="0"/>
              <a:t> школах на </a:t>
            </a:r>
            <a:r>
              <a:rPr lang="ru-RU" sz="2400" dirty="0" err="1" smtClean="0"/>
              <a:t>півдні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Позашлюбний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син</a:t>
            </a:r>
            <a:r>
              <a:rPr lang="ru-RU" sz="2400" dirty="0" smtClean="0"/>
              <a:t> </a:t>
            </a:r>
            <a:r>
              <a:rPr lang="ru-RU" sz="2400" dirty="0" err="1" smtClean="0"/>
              <a:t>італійського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офіцера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польської</a:t>
            </a:r>
            <a:r>
              <a:rPr lang="ru-RU" sz="2400" dirty="0" smtClean="0"/>
              <a:t> дворянки (</a:t>
            </a:r>
            <a:r>
              <a:rPr lang="ru-RU" sz="2400" dirty="0" err="1" smtClean="0"/>
              <a:t>Анжеліки</a:t>
            </a:r>
            <a:r>
              <a:rPr lang="ru-RU" sz="2400" dirty="0" smtClean="0"/>
              <a:t> </a:t>
            </a:r>
            <a:r>
              <a:rPr lang="ru-RU" sz="2400" dirty="0" err="1" smtClean="0"/>
              <a:t>Кастровицької</a:t>
            </a:r>
            <a:r>
              <a:rPr lang="ru-RU" sz="2400" dirty="0" smtClean="0"/>
              <a:t>, </a:t>
            </a:r>
            <a:r>
              <a:rPr lang="ru-RU" sz="2400" dirty="0" err="1" smtClean="0"/>
              <a:t>російської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підданої</a:t>
            </a:r>
            <a:r>
              <a:rPr lang="ru-RU" sz="2400" dirty="0" smtClean="0"/>
              <a:t>, дочки </a:t>
            </a:r>
            <a:r>
              <a:rPr lang="ru-RU" sz="2400" dirty="0" err="1" smtClean="0"/>
              <a:t>польського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офіцера</a:t>
            </a:r>
            <a:r>
              <a:rPr lang="ru-RU" sz="2400" dirty="0" smtClean="0"/>
              <a:t> </a:t>
            </a:r>
            <a:r>
              <a:rPr lang="ru-RU" sz="2400" dirty="0" err="1" smtClean="0"/>
              <a:t>Михайла</a:t>
            </a:r>
            <a:r>
              <a:rPr lang="ru-RU" sz="2400" dirty="0" smtClean="0"/>
              <a:t> </a:t>
            </a:r>
            <a:r>
              <a:rPr lang="ru-RU" sz="2400" dirty="0" err="1" smtClean="0"/>
              <a:t>Аполлінарія</a:t>
            </a:r>
            <a:r>
              <a:rPr lang="ru-RU" sz="2400" dirty="0" smtClean="0"/>
              <a:t> </a:t>
            </a:r>
            <a:r>
              <a:rPr lang="ru-RU" sz="2400" dirty="0" err="1" smtClean="0"/>
              <a:t>Кастровицького</a:t>
            </a:r>
            <a:r>
              <a:rPr lang="ru-RU" sz="2400" dirty="0" smtClean="0"/>
              <a:t>)</a:t>
            </a:r>
            <a:r>
              <a:rPr lang="ru-RU" sz="2400" dirty="0" err="1" smtClean="0"/>
              <a:t>з'явився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світ</a:t>
            </a:r>
            <a:r>
              <a:rPr lang="ru-RU" sz="2400" dirty="0" smtClean="0"/>
              <a:t> 26 </a:t>
            </a:r>
            <a:r>
              <a:rPr lang="ru-RU" sz="2400" dirty="0" err="1" smtClean="0"/>
              <a:t>серпня</a:t>
            </a:r>
            <a:r>
              <a:rPr lang="ru-RU" sz="2400" dirty="0" smtClean="0"/>
              <a:t> 1880 р. в </a:t>
            </a:r>
            <a:r>
              <a:rPr lang="ru-RU" sz="2400" dirty="0" err="1" smtClean="0"/>
              <a:t>Римі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ім'ям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Вільгельма</a:t>
            </a:r>
            <a:r>
              <a:rPr lang="ru-RU" sz="2400" dirty="0" smtClean="0"/>
              <a:t> </a:t>
            </a:r>
            <a:r>
              <a:rPr lang="ru-RU" sz="2400" dirty="0" err="1" smtClean="0"/>
              <a:t>Аполлінаріса</a:t>
            </a:r>
            <a:r>
              <a:rPr lang="ru-RU" sz="2400" dirty="0" smtClean="0"/>
              <a:t> </a:t>
            </a:r>
            <a:r>
              <a:rPr lang="ru-RU" sz="2400" dirty="0" err="1" smtClean="0"/>
              <a:t>Костровицького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18786" name="Picture 2" descr="http://1.bp.blogspot.com/_QXMsBmPnqQo/SwVTmJiB81I/AAAAAAAAE4Y/kRAG-aUS5Lo/s1600/Apollinaire_by_Vlaminck_1903_Portrait+du+po%C3%A8te+(Guillaume+Apollinaire)+1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1134" y="214290"/>
            <a:ext cx="3988461" cy="5072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5500702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Автопортрет Аполлінера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357818" cy="4525963"/>
          </a:xfrm>
        </p:spPr>
        <p:txBody>
          <a:bodyPr/>
          <a:lstStyle/>
          <a:p>
            <a:r>
              <a:rPr lang="ru-RU" sz="2800" dirty="0" err="1" smtClean="0"/>
              <a:t>Спочатку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відвідував</a:t>
            </a:r>
            <a:r>
              <a:rPr lang="ru-RU" sz="2800" dirty="0" smtClean="0"/>
              <a:t> школу в Монако, </a:t>
            </a:r>
            <a:r>
              <a:rPr lang="ru-RU" sz="2800" dirty="0" err="1" smtClean="0"/>
              <a:t>куди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переїхав</a:t>
            </a:r>
            <a:r>
              <a:rPr lang="ru-RU" sz="2800" dirty="0" smtClean="0"/>
              <a:t> разом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матір'ю</a:t>
            </a:r>
            <a:r>
              <a:rPr lang="ru-RU" sz="2800" dirty="0" smtClean="0"/>
              <a:t>. У 1899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перебрався</a:t>
            </a:r>
            <a:r>
              <a:rPr lang="ru-RU" sz="2800" dirty="0" smtClean="0"/>
              <a:t> в Париж, де </a:t>
            </a:r>
            <a:r>
              <a:rPr lang="ru-RU" sz="2800" dirty="0" err="1" smtClean="0"/>
              <a:t>обертався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авангардистів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мистецтва</a:t>
            </a:r>
            <a:r>
              <a:rPr lang="ru-RU" sz="2800" dirty="0" smtClean="0"/>
              <a:t> (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друзів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художники Марлен Андре Дерен, Рауль </a:t>
            </a:r>
            <a:r>
              <a:rPr lang="ru-RU" sz="2800" dirty="0" err="1" smtClean="0"/>
              <a:t>Дюфі</a:t>
            </a:r>
            <a:r>
              <a:rPr lang="ru-RU" sz="2800" dirty="0" smtClean="0"/>
              <a:t>, Пабло </a:t>
            </a:r>
            <a:r>
              <a:rPr lang="ru-RU" sz="2800" dirty="0" err="1" smtClean="0"/>
              <a:t>Пікассо</a:t>
            </a:r>
            <a:r>
              <a:rPr lang="ru-RU" sz="2800" dirty="0" smtClean="0"/>
              <a:t>, </a:t>
            </a:r>
            <a:r>
              <a:rPr lang="ru-RU" sz="2800" dirty="0" err="1" smtClean="0"/>
              <a:t>письменники</a:t>
            </a:r>
            <a:r>
              <a:rPr lang="ru-RU" sz="2800" dirty="0" smtClean="0"/>
              <a:t> Макс Жакоб </a:t>
            </a:r>
            <a:r>
              <a:rPr lang="ru-RU" sz="2800" dirty="0" err="1" smtClean="0"/>
              <a:t>і</a:t>
            </a:r>
            <a:r>
              <a:rPr lang="ru-RU" sz="2800" dirty="0" smtClean="0"/>
              <a:t> Альфред </a:t>
            </a:r>
            <a:r>
              <a:rPr lang="ru-RU" sz="2800" dirty="0" err="1" smtClean="0"/>
              <a:t>Жаррі</a:t>
            </a:r>
            <a:r>
              <a:rPr lang="ru-RU" sz="2800" dirty="0" smtClean="0"/>
              <a:t>)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політиків</a:t>
            </a:r>
            <a:r>
              <a:rPr lang="ru-RU" sz="2800" dirty="0" smtClean="0"/>
              <a:t>. </a:t>
            </a:r>
            <a:r>
              <a:rPr lang="ru-RU" sz="2800" dirty="0" err="1" smtClean="0"/>
              <a:t>Костровицький</a:t>
            </a:r>
            <a:r>
              <a:rPr lang="ru-RU" sz="2800" dirty="0" smtClean="0"/>
              <a:t>, почавши </a:t>
            </a:r>
            <a:r>
              <a:rPr lang="ru-RU" sz="2800" dirty="0" err="1" smtClean="0"/>
              <a:t>писати</a:t>
            </a:r>
            <a:r>
              <a:rPr lang="ru-RU" sz="2800" dirty="0" smtClean="0"/>
              <a:t>, взяв </a:t>
            </a:r>
            <a:r>
              <a:rPr lang="ru-RU" sz="2800" dirty="0" err="1" smtClean="0"/>
              <a:t>псевдонім</a:t>
            </a:r>
            <a:r>
              <a:rPr lang="ru-RU" sz="2800" dirty="0" smtClean="0"/>
              <a:t> - </a:t>
            </a:r>
            <a:r>
              <a:rPr lang="ru-RU" sz="2800" dirty="0" err="1" smtClean="0"/>
              <a:t>Гійом</a:t>
            </a:r>
            <a:r>
              <a:rPr lang="ru-RU" sz="2800" dirty="0" smtClean="0"/>
              <a:t> </a:t>
            </a:r>
            <a:r>
              <a:rPr lang="ru-RU" sz="2800" dirty="0" err="1" smtClean="0"/>
              <a:t>Аполлінер</a:t>
            </a:r>
            <a:r>
              <a:rPr lang="ru-RU" sz="2800" dirty="0" smtClean="0"/>
              <a:t>.</a:t>
            </a:r>
            <a:endParaRPr lang="uk-UA" sz="2800" dirty="0" smtClean="0"/>
          </a:p>
        </p:txBody>
      </p:sp>
      <p:pic>
        <p:nvPicPr>
          <p:cNvPr id="119810" name="Picture 2" descr="File:Guillaume Apollinaire Calligram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7353" y="285728"/>
            <a:ext cx="3536647" cy="47587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5357826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/>
              <a:t>Каліграма</a:t>
            </a:r>
            <a:r>
              <a:rPr lang="uk-UA" sz="2000" b="1" dirty="0" smtClean="0"/>
              <a:t> Аполлінера </a:t>
            </a:r>
            <a:r>
              <a:rPr lang="uk-UA" sz="2000" b="1" dirty="0" err="1" smtClean="0"/>
              <a:t>“Ейфелева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вежа”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3"/>
            <a:ext cx="6572264" cy="3571900"/>
          </a:xfrm>
        </p:spPr>
        <p:txBody>
          <a:bodyPr/>
          <a:lstStyle/>
          <a:p>
            <a:r>
              <a:rPr lang="ru-RU" sz="2300" dirty="0" smtClean="0"/>
              <a:t>1887 — разом </a:t>
            </a:r>
            <a:r>
              <a:rPr lang="ru-RU" sz="2300" dirty="0" err="1" smtClean="0"/>
              <a:t>з</a:t>
            </a:r>
            <a:r>
              <a:rPr lang="ru-RU" sz="2300" dirty="0" smtClean="0"/>
              <a:t> </a:t>
            </a:r>
            <a:r>
              <a:rPr lang="ru-RU" sz="2300" dirty="0" err="1" smtClean="0"/>
              <a:t>матір'ю</a:t>
            </a:r>
            <a:r>
              <a:rPr lang="ru-RU" sz="2300" dirty="0" smtClean="0"/>
              <a:t> </a:t>
            </a:r>
            <a:r>
              <a:rPr lang="ru-RU" sz="2300" dirty="0" err="1" smtClean="0"/>
              <a:t>і</a:t>
            </a:r>
            <a:r>
              <a:rPr lang="ru-RU" sz="2300" dirty="0" smtClean="0"/>
              <a:t> </a:t>
            </a:r>
            <a:r>
              <a:rPr lang="ru-RU" sz="2300" dirty="0" err="1" smtClean="0"/>
              <a:t>молодшим</a:t>
            </a:r>
            <a:r>
              <a:rPr lang="ru-RU" sz="2300" dirty="0" smtClean="0"/>
              <a:t> братом </a:t>
            </a:r>
            <a:r>
              <a:rPr lang="ru-RU" sz="2300" dirty="0" err="1" smtClean="0"/>
              <a:t>Аполлінер</a:t>
            </a:r>
            <a:r>
              <a:rPr lang="ru-RU" sz="2300" dirty="0" smtClean="0"/>
              <a:t> </a:t>
            </a:r>
            <a:r>
              <a:rPr lang="ru-RU" sz="2300" dirty="0" err="1" smtClean="0"/>
              <a:t>переїжджає</a:t>
            </a:r>
            <a:r>
              <a:rPr lang="ru-RU" sz="2300" dirty="0" smtClean="0"/>
              <a:t> в </a:t>
            </a:r>
            <a:r>
              <a:rPr lang="ru-RU" sz="2300" dirty="0" err="1" smtClean="0"/>
              <a:t>князівство</a:t>
            </a:r>
            <a:r>
              <a:rPr lang="ru-RU" sz="2300" dirty="0" smtClean="0"/>
              <a:t> Монако, де </a:t>
            </a:r>
            <a:r>
              <a:rPr lang="ru-RU" sz="2300" dirty="0" err="1" smtClean="0"/>
              <a:t>вчиться</a:t>
            </a:r>
            <a:r>
              <a:rPr lang="ru-RU" sz="2300" dirty="0" smtClean="0"/>
              <a:t> в </a:t>
            </a:r>
            <a:r>
              <a:rPr lang="ru-RU" sz="2300" dirty="0" err="1" smtClean="0"/>
              <a:t>монакському</a:t>
            </a:r>
            <a:r>
              <a:rPr lang="ru-RU" sz="2300" dirty="0" smtClean="0"/>
              <a:t> </a:t>
            </a:r>
            <a:r>
              <a:rPr lang="ru-RU" sz="2300" dirty="0" err="1" smtClean="0"/>
              <a:t>релігійному</a:t>
            </a:r>
            <a:r>
              <a:rPr lang="ru-RU" sz="2300" dirty="0" smtClean="0"/>
              <a:t> </a:t>
            </a:r>
            <a:r>
              <a:rPr lang="ru-RU" sz="2300" dirty="0" err="1" smtClean="0"/>
              <a:t>коледжі</a:t>
            </a:r>
            <a:r>
              <a:rPr lang="ru-RU" sz="2300" dirty="0" smtClean="0"/>
              <a:t> Св. Карла.</a:t>
            </a:r>
          </a:p>
          <a:p>
            <a:r>
              <a:rPr lang="ru-RU" sz="2300" dirty="0" smtClean="0"/>
              <a:t>1896—1897 — </a:t>
            </a:r>
            <a:r>
              <a:rPr lang="ru-RU" sz="2300" dirty="0" err="1" smtClean="0"/>
              <a:t>протягом</a:t>
            </a:r>
            <a:r>
              <a:rPr lang="ru-RU" sz="2300" dirty="0" smtClean="0"/>
              <a:t> </a:t>
            </a:r>
            <a:r>
              <a:rPr lang="ru-RU" sz="2300" dirty="0" err="1" smtClean="0"/>
              <a:t>п'яти</a:t>
            </a:r>
            <a:r>
              <a:rPr lang="ru-RU" sz="2300" dirty="0" smtClean="0"/>
              <a:t> </a:t>
            </a:r>
            <a:r>
              <a:rPr lang="ru-RU" sz="2300" dirty="0" err="1" smtClean="0"/>
              <a:t>місяців</a:t>
            </a:r>
            <a:r>
              <a:rPr lang="ru-RU" sz="2300" dirty="0" smtClean="0"/>
              <a:t> </a:t>
            </a:r>
            <a:r>
              <a:rPr lang="ru-RU" sz="2300" dirty="0" err="1" smtClean="0"/>
              <a:t>відвідує</a:t>
            </a:r>
            <a:r>
              <a:rPr lang="ru-RU" sz="2300" dirty="0" smtClean="0"/>
              <a:t> </a:t>
            </a:r>
            <a:r>
              <a:rPr lang="ru-RU" sz="2300" dirty="0" err="1" smtClean="0"/>
              <a:t>ліцей</a:t>
            </a:r>
            <a:r>
              <a:rPr lang="ru-RU" sz="2300" dirty="0" smtClean="0"/>
              <a:t> в </a:t>
            </a:r>
            <a:r>
              <a:rPr lang="ru-RU" sz="2300" dirty="0" err="1" smtClean="0"/>
              <a:t>Ніцці</a:t>
            </a:r>
            <a:r>
              <a:rPr lang="ru-RU" sz="2300" dirty="0" smtClean="0"/>
              <a:t>, </a:t>
            </a:r>
            <a:r>
              <a:rPr lang="ru-RU" sz="2300" dirty="0" err="1" smtClean="0"/>
              <a:t>потім</a:t>
            </a:r>
            <a:r>
              <a:rPr lang="ru-RU" sz="2300" dirty="0" smtClean="0"/>
              <a:t> </a:t>
            </a:r>
            <a:r>
              <a:rPr lang="ru-RU" sz="2300" dirty="0" err="1" smtClean="0"/>
              <a:t>вступає</a:t>
            </a:r>
            <a:r>
              <a:rPr lang="ru-RU" sz="2300" dirty="0" smtClean="0"/>
              <a:t> </a:t>
            </a:r>
            <a:r>
              <a:rPr lang="ru-RU" sz="2300" dirty="0" err="1" smtClean="0"/>
              <a:t>в</a:t>
            </a:r>
            <a:r>
              <a:rPr lang="ru-RU" sz="2300" dirty="0" smtClean="0"/>
              <a:t> </a:t>
            </a:r>
            <a:r>
              <a:rPr lang="ru-RU" sz="2300" dirty="0" err="1" smtClean="0"/>
              <a:t>ліцей</a:t>
            </a:r>
            <a:r>
              <a:rPr lang="ru-RU" sz="2300" dirty="0" smtClean="0"/>
              <a:t> </a:t>
            </a:r>
            <a:r>
              <a:rPr lang="ru-RU" sz="2300" dirty="0" err="1" smtClean="0"/>
              <a:t>Станіслава</a:t>
            </a:r>
            <a:r>
              <a:rPr lang="ru-RU" sz="2300" dirty="0" smtClean="0"/>
              <a:t> </a:t>
            </a:r>
            <a:r>
              <a:rPr lang="ru-RU" sz="2300" dirty="0" err="1" smtClean="0"/>
              <a:t>в</a:t>
            </a:r>
            <a:r>
              <a:rPr lang="ru-RU" sz="2300" dirty="0" smtClean="0"/>
              <a:t> Каннах.</a:t>
            </a:r>
          </a:p>
          <a:p>
            <a:r>
              <a:rPr lang="ru-RU" sz="2300" dirty="0" smtClean="0"/>
              <a:t>1899 — родина </a:t>
            </a:r>
            <a:r>
              <a:rPr lang="ru-RU" sz="2300" dirty="0" err="1" smtClean="0"/>
              <a:t>Кастровицьких</a:t>
            </a:r>
            <a:r>
              <a:rPr lang="ru-RU" sz="2300" dirty="0" smtClean="0"/>
              <a:t> </a:t>
            </a:r>
            <a:r>
              <a:rPr lang="ru-RU" sz="2300" dirty="0" err="1" smtClean="0"/>
              <a:t>переїжджає</a:t>
            </a:r>
            <a:r>
              <a:rPr lang="ru-RU" sz="2300" dirty="0" smtClean="0"/>
              <a:t> в Париж. </a:t>
            </a:r>
            <a:r>
              <a:rPr lang="ru-RU" sz="2300" dirty="0" err="1" smtClean="0"/>
              <a:t>Аполлінер</a:t>
            </a:r>
            <a:r>
              <a:rPr lang="ru-RU" sz="2300" dirty="0" smtClean="0"/>
              <a:t> </a:t>
            </a:r>
            <a:r>
              <a:rPr lang="ru-RU" sz="2300" dirty="0" err="1" smtClean="0"/>
              <a:t>влаштовується</a:t>
            </a:r>
            <a:r>
              <a:rPr lang="ru-RU" sz="2300" dirty="0" smtClean="0"/>
              <a:t> </a:t>
            </a:r>
            <a:r>
              <a:rPr lang="ru-RU" sz="2300" dirty="0" err="1" smtClean="0"/>
              <a:t>службовцем</a:t>
            </a:r>
            <a:r>
              <a:rPr lang="ru-RU" sz="2300" dirty="0" smtClean="0"/>
              <a:t> </a:t>
            </a:r>
            <a:r>
              <a:rPr lang="ru-RU" sz="2300" dirty="0" err="1" smtClean="0"/>
              <a:t>банківської</a:t>
            </a:r>
            <a:r>
              <a:rPr lang="ru-RU" sz="2300" dirty="0" smtClean="0"/>
              <a:t> </a:t>
            </a:r>
            <a:r>
              <a:rPr lang="ru-RU" sz="2300" dirty="0" err="1" smtClean="0"/>
              <a:t>контори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1901 — </a:t>
            </a:r>
            <a:r>
              <a:rPr lang="ru-RU" sz="2300" dirty="0" err="1" smtClean="0"/>
              <a:t>публікує</a:t>
            </a:r>
            <a:r>
              <a:rPr lang="ru-RU" sz="2300" dirty="0" smtClean="0"/>
              <a:t> </a:t>
            </a:r>
            <a:r>
              <a:rPr lang="ru-RU" sz="2300" dirty="0" err="1" smtClean="0"/>
              <a:t>вірш</a:t>
            </a:r>
            <a:r>
              <a:rPr lang="ru-RU" sz="2300" dirty="0" smtClean="0"/>
              <a:t> «</a:t>
            </a:r>
            <a:r>
              <a:rPr lang="ru-RU" sz="2300" dirty="0" err="1" smtClean="0"/>
              <a:t>Місто</a:t>
            </a:r>
            <a:r>
              <a:rPr lang="ru-RU" sz="2300" dirty="0" smtClean="0"/>
              <a:t> </a:t>
            </a:r>
            <a:r>
              <a:rPr lang="ru-RU" sz="2300" dirty="0" err="1" smtClean="0"/>
              <a:t>і</a:t>
            </a:r>
            <a:r>
              <a:rPr lang="ru-RU" sz="2300" dirty="0" smtClean="0"/>
              <a:t> </a:t>
            </a:r>
            <a:r>
              <a:rPr lang="ru-RU" sz="2300" dirty="0" err="1" smtClean="0"/>
              <a:t>серце</a:t>
            </a:r>
            <a:r>
              <a:rPr lang="ru-RU" sz="2300" dirty="0" smtClean="0"/>
              <a:t>», в </a:t>
            </a:r>
            <a:r>
              <a:rPr lang="ru-RU" sz="2300" dirty="0" err="1" smtClean="0"/>
              <a:t>якому</a:t>
            </a:r>
            <a:r>
              <a:rPr lang="ru-RU" sz="2300" dirty="0" smtClean="0"/>
              <a:t> </a:t>
            </a:r>
            <a:r>
              <a:rPr lang="ru-RU" sz="2300" dirty="0" err="1" smtClean="0"/>
              <a:t>сполучається</a:t>
            </a:r>
            <a:r>
              <a:rPr lang="ru-RU" sz="2300" dirty="0" smtClean="0"/>
              <a:t> </a:t>
            </a:r>
            <a:r>
              <a:rPr lang="ru-RU" sz="2300" dirty="0" err="1" smtClean="0"/>
              <a:t>любовна</a:t>
            </a:r>
            <a:r>
              <a:rPr lang="ru-RU" sz="2300" dirty="0" smtClean="0"/>
              <a:t> </a:t>
            </a:r>
            <a:r>
              <a:rPr lang="ru-RU" sz="2300" dirty="0" err="1" smtClean="0"/>
              <a:t>лірика</a:t>
            </a:r>
            <a:r>
              <a:rPr lang="ru-RU" sz="2300" dirty="0" smtClean="0"/>
              <a:t> </a:t>
            </a:r>
            <a:r>
              <a:rPr lang="ru-RU" sz="2300" dirty="0" err="1" smtClean="0"/>
              <a:t>з</a:t>
            </a:r>
            <a:r>
              <a:rPr lang="ru-RU" sz="2300" dirty="0" smtClean="0"/>
              <a:t> </a:t>
            </a:r>
            <a:r>
              <a:rPr lang="ru-RU" sz="2300" dirty="0" err="1" smtClean="0"/>
              <a:t>урбаністичними</a:t>
            </a:r>
            <a:r>
              <a:rPr lang="ru-RU" sz="2300" dirty="0" smtClean="0"/>
              <a:t> мотивами, </a:t>
            </a:r>
            <a:r>
              <a:rPr lang="ru-RU" sz="2300" dirty="0" err="1" smtClean="0"/>
              <a:t>що</a:t>
            </a:r>
            <a:r>
              <a:rPr lang="ru-RU" sz="2300" dirty="0" smtClean="0"/>
              <a:t> буде характерно для </a:t>
            </a:r>
            <a:r>
              <a:rPr lang="ru-RU" sz="2300" dirty="0" err="1" smtClean="0"/>
              <a:t>всієї</a:t>
            </a:r>
            <a:r>
              <a:rPr lang="ru-RU" sz="2300" dirty="0" smtClean="0"/>
              <a:t> </a:t>
            </a:r>
            <a:r>
              <a:rPr lang="ru-RU" sz="2300" dirty="0" err="1" smtClean="0"/>
              <a:t>творчості</a:t>
            </a:r>
            <a:r>
              <a:rPr lang="ru-RU" sz="2300" dirty="0" smtClean="0"/>
              <a:t> </a:t>
            </a:r>
            <a:r>
              <a:rPr lang="ru-RU" sz="2300" dirty="0" err="1" smtClean="0"/>
              <a:t>Аполлінера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1901—1902 — </a:t>
            </a:r>
            <a:r>
              <a:rPr lang="ru-RU" sz="2300" dirty="0" err="1" smtClean="0"/>
              <a:t>працює</a:t>
            </a:r>
            <a:r>
              <a:rPr lang="ru-RU" sz="2300" dirty="0" smtClean="0"/>
              <a:t> в </a:t>
            </a:r>
            <a:r>
              <a:rPr lang="ru-RU" sz="2300" dirty="0" err="1" smtClean="0"/>
              <a:t>Німеччині</a:t>
            </a:r>
            <a:r>
              <a:rPr lang="ru-RU" sz="2300" dirty="0" smtClean="0"/>
              <a:t> як </a:t>
            </a:r>
            <a:r>
              <a:rPr lang="ru-RU" sz="2300" dirty="0" err="1" smtClean="0"/>
              <a:t>вихователь</a:t>
            </a:r>
            <a:r>
              <a:rPr lang="ru-RU" sz="2300" dirty="0" smtClean="0"/>
              <a:t> в </a:t>
            </a:r>
            <a:r>
              <a:rPr lang="ru-RU" sz="2300" dirty="0" err="1" smtClean="0"/>
              <a:t>німецькій</a:t>
            </a:r>
            <a:r>
              <a:rPr lang="ru-RU" sz="2300" dirty="0" smtClean="0"/>
              <a:t> </a:t>
            </a:r>
            <a:r>
              <a:rPr lang="ru-RU" sz="2300" dirty="0" err="1" smtClean="0"/>
              <a:t>родині</a:t>
            </a:r>
            <a:r>
              <a:rPr lang="ru-RU" sz="2300" dirty="0" smtClean="0"/>
              <a:t>.</a:t>
            </a:r>
          </a:p>
          <a:p>
            <a:endParaRPr lang="ru-RU" dirty="0"/>
          </a:p>
        </p:txBody>
      </p:sp>
      <p:pic>
        <p:nvPicPr>
          <p:cNvPr id="120834" name="Picture 2" descr="http://i69.photobucket.com/albums/i72/Labaz/01/apolli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5828" y="3500438"/>
            <a:ext cx="2518172" cy="3357563"/>
          </a:xfrm>
          <a:prstGeom prst="rect">
            <a:avLst/>
          </a:prstGeom>
          <a:noFill/>
        </p:spPr>
      </p:pic>
      <p:pic>
        <p:nvPicPr>
          <p:cNvPr id="120836" name="Picture 4" descr="http://to-name.ru/images/biography/work/gijom-apolliner.jpg"/>
          <p:cNvPicPr>
            <a:picLocks noChangeAspect="1" noChangeArrowheads="1"/>
          </p:cNvPicPr>
          <p:nvPr/>
        </p:nvPicPr>
        <p:blipFill>
          <a:blip r:embed="rId3"/>
          <a:srcRect l="5399" t="2415" r="12958" b="14490"/>
          <a:stretch>
            <a:fillRect/>
          </a:stretch>
        </p:blipFill>
        <p:spPr bwMode="auto">
          <a:xfrm>
            <a:off x="6643702" y="0"/>
            <a:ext cx="2500298" cy="3416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000760" cy="4525963"/>
          </a:xfrm>
        </p:spPr>
        <p:txBody>
          <a:bodyPr/>
          <a:lstStyle/>
          <a:p>
            <a:r>
              <a:rPr lang="ru-RU" sz="2350" dirty="0" smtClean="0"/>
              <a:t>1902 — </a:t>
            </a:r>
            <a:r>
              <a:rPr lang="ru-RU" sz="2350" dirty="0" err="1" smtClean="0"/>
              <a:t>повертається</a:t>
            </a:r>
            <a:r>
              <a:rPr lang="ru-RU" sz="2350" dirty="0" smtClean="0"/>
              <a:t> в Париж; </a:t>
            </a:r>
            <a:r>
              <a:rPr lang="ru-RU" sz="2350" dirty="0" err="1" smtClean="0"/>
              <a:t>стає</a:t>
            </a:r>
            <a:r>
              <a:rPr lang="ru-RU" sz="2350" dirty="0" smtClean="0"/>
              <a:t> редактором </a:t>
            </a:r>
            <a:r>
              <a:rPr lang="ru-RU" sz="2350" dirty="0" err="1" smtClean="0"/>
              <a:t>фінансового</a:t>
            </a:r>
            <a:r>
              <a:rPr lang="ru-RU" sz="2350" dirty="0" smtClean="0"/>
              <a:t> </a:t>
            </a:r>
            <a:r>
              <a:rPr lang="ru-RU" sz="2350" dirty="0" err="1" smtClean="0"/>
              <a:t>видання</a:t>
            </a:r>
            <a:r>
              <a:rPr lang="ru-RU" sz="2350" dirty="0" smtClean="0"/>
              <a:t> «</a:t>
            </a:r>
            <a:r>
              <a:rPr lang="ru-RU" sz="2350" dirty="0" err="1" smtClean="0"/>
              <a:t>Супутник</a:t>
            </a:r>
            <a:r>
              <a:rPr lang="ru-RU" sz="2350" dirty="0" smtClean="0"/>
              <a:t> </a:t>
            </a:r>
            <a:r>
              <a:rPr lang="ru-RU" sz="2350" dirty="0" err="1" smtClean="0"/>
              <a:t>рантьє</a:t>
            </a:r>
            <a:r>
              <a:rPr lang="ru-RU" sz="2350" dirty="0" smtClean="0"/>
              <a:t>». </a:t>
            </a:r>
            <a:r>
              <a:rPr lang="ru-RU" sz="2350" dirty="0" err="1" smtClean="0"/>
              <a:t>Займається</a:t>
            </a:r>
            <a:r>
              <a:rPr lang="ru-RU" sz="2350" dirty="0" smtClean="0"/>
              <a:t> </a:t>
            </a:r>
            <a:r>
              <a:rPr lang="ru-RU" sz="2350" dirty="0" err="1" smtClean="0"/>
              <a:t>журналістською</a:t>
            </a:r>
            <a:r>
              <a:rPr lang="ru-RU" sz="2350" dirty="0" smtClean="0"/>
              <a:t> </a:t>
            </a:r>
            <a:r>
              <a:rPr lang="ru-RU" sz="2350" dirty="0" err="1" smtClean="0"/>
              <a:t>діяльністю</a:t>
            </a:r>
            <a:r>
              <a:rPr lang="ru-RU" sz="2350" dirty="0" smtClean="0"/>
              <a:t>, </a:t>
            </a:r>
            <a:r>
              <a:rPr lang="ru-RU" sz="2350" dirty="0" err="1" smtClean="0"/>
              <a:t>пише</a:t>
            </a:r>
            <a:r>
              <a:rPr lang="ru-RU" sz="2350" dirty="0" smtClean="0"/>
              <a:t> </a:t>
            </a:r>
            <a:r>
              <a:rPr lang="ru-RU" sz="2350" dirty="0" err="1" smtClean="0"/>
              <a:t>статті</a:t>
            </a:r>
            <a:r>
              <a:rPr lang="ru-RU" sz="2350" dirty="0" smtClean="0"/>
              <a:t> для </a:t>
            </a:r>
            <a:r>
              <a:rPr lang="ru-RU" sz="2350" dirty="0" err="1" smtClean="0"/>
              <a:t>журналів</a:t>
            </a:r>
            <a:r>
              <a:rPr lang="ru-RU" sz="2350" dirty="0" smtClean="0"/>
              <a:t> «</a:t>
            </a:r>
            <a:r>
              <a:rPr lang="ru-RU" sz="2350" dirty="0" err="1" smtClean="0"/>
              <a:t>Європеєць</a:t>
            </a:r>
            <a:r>
              <a:rPr lang="ru-RU" sz="2350" dirty="0" smtClean="0"/>
              <a:t>», «</a:t>
            </a:r>
            <a:r>
              <a:rPr lang="ru-RU" sz="2350" dirty="0" err="1" smtClean="0"/>
              <a:t>Сонце</a:t>
            </a:r>
            <a:r>
              <a:rPr lang="ru-RU" sz="2350" dirty="0" smtClean="0"/>
              <a:t>», «</a:t>
            </a:r>
            <a:r>
              <a:rPr lang="ru-RU" sz="2350" dirty="0" err="1" smtClean="0"/>
              <a:t>Мессідор</a:t>
            </a:r>
            <a:r>
              <a:rPr lang="ru-RU" sz="2350" dirty="0" smtClean="0"/>
              <a:t>», «</a:t>
            </a:r>
            <a:r>
              <a:rPr lang="ru-RU" sz="2350" dirty="0" err="1" smtClean="0"/>
              <a:t>Соціальна</a:t>
            </a:r>
            <a:r>
              <a:rPr lang="ru-RU" sz="2350" dirty="0" smtClean="0"/>
              <a:t> </a:t>
            </a:r>
            <a:r>
              <a:rPr lang="ru-RU" sz="2350" dirty="0" err="1" smtClean="0"/>
              <a:t>демократія</a:t>
            </a:r>
            <a:r>
              <a:rPr lang="ru-RU" sz="2350" dirty="0" smtClean="0"/>
              <a:t>». </a:t>
            </a:r>
          </a:p>
          <a:p>
            <a:r>
              <a:rPr lang="ru-RU" sz="2350" dirty="0" smtClean="0"/>
              <a:t>В тому ж </a:t>
            </a:r>
            <a:r>
              <a:rPr lang="ru-RU" sz="2350" dirty="0" err="1" smtClean="0"/>
              <a:t>році</a:t>
            </a:r>
            <a:r>
              <a:rPr lang="ru-RU" sz="2350" dirty="0" smtClean="0"/>
              <a:t> </a:t>
            </a:r>
            <a:r>
              <a:rPr lang="ru-RU" sz="2350" dirty="0" err="1" smtClean="0"/>
              <a:t>публікує</a:t>
            </a:r>
            <a:r>
              <a:rPr lang="ru-RU" sz="2350" dirty="0" smtClean="0"/>
              <a:t> </a:t>
            </a:r>
            <a:r>
              <a:rPr lang="ru-RU" sz="2350" dirty="0" err="1" smtClean="0"/>
              <a:t>кілька</a:t>
            </a:r>
            <a:r>
              <a:rPr lang="ru-RU" sz="2350" dirty="0" smtClean="0"/>
              <a:t> </a:t>
            </a:r>
            <a:r>
              <a:rPr lang="ru-RU" sz="2350" dirty="0" err="1" smtClean="0"/>
              <a:t>віршів</a:t>
            </a:r>
            <a:r>
              <a:rPr lang="ru-RU" sz="2350" dirty="0" smtClean="0"/>
              <a:t> </a:t>
            </a:r>
            <a:r>
              <a:rPr lang="ru-RU" sz="2350" dirty="0" err="1" smtClean="0"/>
              <a:t>і</a:t>
            </a:r>
            <a:r>
              <a:rPr lang="ru-RU" sz="2350" dirty="0" smtClean="0"/>
              <a:t> </a:t>
            </a:r>
            <a:r>
              <a:rPr lang="ru-RU" sz="2350" dirty="0" err="1" smtClean="0"/>
              <a:t>оповідань</a:t>
            </a:r>
            <a:r>
              <a:rPr lang="ru-RU" sz="2350" dirty="0" smtClean="0"/>
              <a:t>, один </a:t>
            </a:r>
            <a:r>
              <a:rPr lang="ru-RU" sz="2350" dirty="0" err="1" smtClean="0"/>
              <a:t>з</a:t>
            </a:r>
            <a:r>
              <a:rPr lang="ru-RU" sz="2350" dirty="0" smtClean="0"/>
              <a:t> </a:t>
            </a:r>
            <a:r>
              <a:rPr lang="ru-RU" sz="2350" dirty="0" err="1" smtClean="0"/>
              <a:t>яких</a:t>
            </a:r>
            <a:r>
              <a:rPr lang="ru-RU" sz="2350" dirty="0" smtClean="0"/>
              <a:t> — «</a:t>
            </a:r>
            <a:r>
              <a:rPr lang="ru-RU" sz="2350" dirty="0" err="1" smtClean="0"/>
              <a:t>Єресіарх</a:t>
            </a:r>
            <a:r>
              <a:rPr lang="ru-RU" sz="2350" dirty="0" smtClean="0"/>
              <a:t>» («</a:t>
            </a:r>
            <a:r>
              <a:rPr lang="en-US" sz="2350" dirty="0" err="1" smtClean="0"/>
              <a:t>L'eresiarque</a:t>
            </a:r>
            <a:r>
              <a:rPr lang="en-US" sz="2350" dirty="0" smtClean="0"/>
              <a:t>») </a:t>
            </a:r>
            <a:r>
              <a:rPr lang="ru-RU" sz="2350" dirty="0" err="1" smtClean="0"/>
              <a:t>був</a:t>
            </a:r>
            <a:r>
              <a:rPr lang="ru-RU" sz="2350" dirty="0" smtClean="0"/>
              <a:t> </a:t>
            </a:r>
            <a:r>
              <a:rPr lang="ru-RU" sz="2350" dirty="0" err="1" smtClean="0"/>
              <a:t>вперше</a:t>
            </a:r>
            <a:r>
              <a:rPr lang="ru-RU" sz="2350" dirty="0" smtClean="0"/>
              <a:t> </a:t>
            </a:r>
            <a:r>
              <a:rPr lang="ru-RU" sz="2350" dirty="0" err="1" smtClean="0"/>
              <a:t>підписаний</a:t>
            </a:r>
            <a:r>
              <a:rPr lang="ru-RU" sz="2350" dirty="0" smtClean="0"/>
              <a:t> </a:t>
            </a:r>
            <a:r>
              <a:rPr lang="ru-RU" sz="2350" dirty="0" err="1" smtClean="0"/>
              <a:t>псевдонімом</a:t>
            </a:r>
            <a:r>
              <a:rPr lang="ru-RU" sz="2350" dirty="0" smtClean="0"/>
              <a:t> </a:t>
            </a:r>
            <a:r>
              <a:rPr lang="ru-RU" sz="2350" dirty="0" err="1" smtClean="0"/>
              <a:t>Гійом</a:t>
            </a:r>
            <a:r>
              <a:rPr lang="ru-RU" sz="2350" dirty="0" smtClean="0"/>
              <a:t> </a:t>
            </a:r>
            <a:r>
              <a:rPr lang="ru-RU" sz="2350" dirty="0" err="1" smtClean="0"/>
              <a:t>Аполлінер</a:t>
            </a:r>
            <a:r>
              <a:rPr lang="ru-RU" sz="2350" dirty="0" smtClean="0"/>
              <a:t>. </a:t>
            </a:r>
          </a:p>
          <a:p>
            <a:r>
              <a:rPr lang="ru-RU" sz="2350" dirty="0" err="1" smtClean="0"/>
              <a:t>Відправляється</a:t>
            </a:r>
            <a:r>
              <a:rPr lang="ru-RU" sz="2350" dirty="0" smtClean="0"/>
              <a:t> в один </a:t>
            </a:r>
            <a:r>
              <a:rPr lang="ru-RU" sz="2350" dirty="0" err="1" smtClean="0"/>
              <a:t>з</a:t>
            </a:r>
            <a:r>
              <a:rPr lang="ru-RU" sz="2350" dirty="0" smtClean="0"/>
              <a:t> </a:t>
            </a:r>
            <a:r>
              <a:rPr lang="ru-RU" sz="2350" dirty="0" err="1" smtClean="0"/>
              <a:t>рейнських</a:t>
            </a:r>
            <a:r>
              <a:rPr lang="ru-RU" sz="2350" dirty="0" smtClean="0"/>
              <a:t> </a:t>
            </a:r>
            <a:r>
              <a:rPr lang="ru-RU" sz="2350" dirty="0" err="1" smtClean="0"/>
              <a:t>замків</a:t>
            </a:r>
            <a:r>
              <a:rPr lang="ru-RU" sz="2350" dirty="0"/>
              <a:t>.</a:t>
            </a:r>
            <a:r>
              <a:rPr lang="ru-RU" sz="2350" dirty="0" smtClean="0"/>
              <a:t> Як </a:t>
            </a:r>
            <a:r>
              <a:rPr lang="ru-RU" sz="2350" dirty="0" err="1" smtClean="0"/>
              <a:t>домашнього</a:t>
            </a:r>
            <a:r>
              <a:rPr lang="ru-RU" sz="2350" dirty="0" smtClean="0"/>
              <a:t> </a:t>
            </a:r>
            <a:r>
              <a:rPr lang="ru-RU" sz="2350" dirty="0" err="1" smtClean="0"/>
              <a:t>вчителя</a:t>
            </a:r>
            <a:r>
              <a:rPr lang="ru-RU" sz="2350" dirty="0" smtClean="0"/>
              <a:t> </a:t>
            </a:r>
            <a:r>
              <a:rPr lang="ru-RU" sz="2350" dirty="0" err="1" smtClean="0"/>
              <a:t>зустрів</a:t>
            </a:r>
            <a:r>
              <a:rPr lang="ru-RU" sz="2350" dirty="0" smtClean="0"/>
              <a:t> </a:t>
            </a:r>
            <a:r>
              <a:rPr lang="ru-RU" sz="2350" dirty="0" err="1" smtClean="0"/>
              <a:t>і</a:t>
            </a:r>
            <a:r>
              <a:rPr lang="ru-RU" sz="2350" dirty="0" smtClean="0"/>
              <a:t> полюбив </a:t>
            </a:r>
            <a:r>
              <a:rPr lang="ru-RU" sz="2350" dirty="0" err="1" smtClean="0"/>
              <a:t>англійську</a:t>
            </a:r>
            <a:r>
              <a:rPr lang="ru-RU" sz="2350" dirty="0" smtClean="0"/>
              <a:t> гувернантку </a:t>
            </a:r>
            <a:r>
              <a:rPr lang="ru-RU" sz="2350" dirty="0" err="1" smtClean="0"/>
              <a:t>Анні</a:t>
            </a:r>
            <a:r>
              <a:rPr lang="ru-RU" sz="2350" dirty="0" smtClean="0"/>
              <a:t> </a:t>
            </a:r>
            <a:r>
              <a:rPr lang="ru-RU" sz="2350" dirty="0" err="1" smtClean="0"/>
              <a:t>Плейден</a:t>
            </a:r>
            <a:r>
              <a:rPr lang="ru-RU" sz="2350" dirty="0" smtClean="0"/>
              <a:t>, </a:t>
            </a:r>
            <a:r>
              <a:rPr lang="ru-RU" sz="2350" dirty="0" err="1" smtClean="0"/>
              <a:t>що</a:t>
            </a:r>
            <a:r>
              <a:rPr lang="ru-RU" sz="2350" dirty="0" smtClean="0"/>
              <a:t> так </a:t>
            </a:r>
            <a:r>
              <a:rPr lang="ru-RU" sz="2350" dirty="0" err="1" smtClean="0"/>
              <a:t>і</a:t>
            </a:r>
            <a:r>
              <a:rPr lang="ru-RU" sz="2350" dirty="0" smtClean="0"/>
              <a:t> не стала </a:t>
            </a:r>
            <a:r>
              <a:rPr lang="ru-RU" sz="2350" dirty="0" err="1" smtClean="0"/>
              <a:t>його</a:t>
            </a:r>
            <a:r>
              <a:rPr lang="ru-RU" sz="2350" dirty="0" smtClean="0"/>
              <a:t> дружиною. </a:t>
            </a:r>
            <a:r>
              <a:rPr lang="ru-RU" sz="2350" dirty="0" err="1" smtClean="0"/>
              <a:t>Нещаслива</a:t>
            </a:r>
            <a:r>
              <a:rPr lang="ru-RU" sz="2350" dirty="0" smtClean="0"/>
              <a:t> </a:t>
            </a:r>
            <a:r>
              <a:rPr lang="ru-RU" sz="2350" dirty="0" err="1" smtClean="0"/>
              <a:t>любов</a:t>
            </a:r>
            <a:r>
              <a:rPr lang="ru-RU" sz="2350" dirty="0" smtClean="0"/>
              <a:t> </a:t>
            </a:r>
            <a:r>
              <a:rPr lang="ru-RU" sz="2350" dirty="0" err="1" smtClean="0"/>
              <a:t>була</a:t>
            </a:r>
            <a:r>
              <a:rPr lang="ru-RU" sz="2350" dirty="0" smtClean="0"/>
              <a:t> темою </a:t>
            </a:r>
            <a:r>
              <a:rPr lang="ru-RU" sz="2350" dirty="0" err="1" smtClean="0"/>
              <a:t>багатьох</a:t>
            </a:r>
            <a:r>
              <a:rPr lang="ru-RU" sz="2350" dirty="0" smtClean="0"/>
              <a:t> </a:t>
            </a:r>
            <a:r>
              <a:rPr lang="ru-RU" sz="2350" dirty="0" err="1" smtClean="0"/>
              <a:t>віршів</a:t>
            </a:r>
            <a:r>
              <a:rPr lang="ru-RU" sz="2350" dirty="0" smtClean="0"/>
              <a:t> </a:t>
            </a:r>
            <a:r>
              <a:rPr lang="ru-RU" sz="2350" dirty="0" err="1" smtClean="0"/>
              <a:t>Аполлінера</a:t>
            </a:r>
            <a:r>
              <a:rPr lang="ru-RU" sz="2350" dirty="0" smtClean="0"/>
              <a:t>.</a:t>
            </a:r>
            <a:endParaRPr lang="ru-RU" sz="2350" dirty="0"/>
          </a:p>
        </p:txBody>
      </p:sp>
      <p:pic>
        <p:nvPicPr>
          <p:cNvPr id="121858" name="Picture 2" descr="File:Calligram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5241" y="0"/>
            <a:ext cx="3458760" cy="43576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72198" y="4500570"/>
            <a:ext cx="3071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/>
              <a:t>Каліграма</a:t>
            </a:r>
            <a:r>
              <a:rPr lang="uk-UA" sz="2400" b="1" dirty="0" smtClean="0"/>
              <a:t> Аполлінера </a:t>
            </a:r>
            <a:r>
              <a:rPr lang="uk-UA" sz="2400" b="1" dirty="0" err="1" smtClean="0"/>
              <a:t>“Дівчина”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6000760" cy="3357562"/>
          </a:xfrm>
        </p:spPr>
        <p:txBody>
          <a:bodyPr/>
          <a:lstStyle/>
          <a:p>
            <a:r>
              <a:rPr lang="ru-RU" sz="2600" dirty="0" smtClean="0"/>
              <a:t>1905 — </a:t>
            </a:r>
            <a:r>
              <a:rPr lang="ru-RU" sz="2600" dirty="0" err="1" smtClean="0"/>
              <a:t>знайомство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Пабло </a:t>
            </a:r>
            <a:r>
              <a:rPr lang="ru-RU" sz="2600" dirty="0" err="1" smtClean="0"/>
              <a:t>Пікассо</a:t>
            </a:r>
            <a:r>
              <a:rPr lang="ru-RU" sz="2600" dirty="0" smtClean="0"/>
              <a:t>. </a:t>
            </a:r>
          </a:p>
          <a:p>
            <a:r>
              <a:rPr lang="ru-RU" sz="2600" dirty="0" err="1" smtClean="0"/>
              <a:t>Друкується</a:t>
            </a:r>
            <a:r>
              <a:rPr lang="ru-RU" sz="2600" dirty="0" smtClean="0"/>
              <a:t> в </a:t>
            </a:r>
            <a:r>
              <a:rPr lang="ru-RU" sz="2600" dirty="0" err="1" smtClean="0"/>
              <a:t>журналі</a:t>
            </a:r>
            <a:r>
              <a:rPr lang="ru-RU" sz="2600" dirty="0" smtClean="0"/>
              <a:t> «</a:t>
            </a:r>
            <a:r>
              <a:rPr lang="ru-RU" sz="2600" dirty="0" err="1" smtClean="0"/>
              <a:t>Вірші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проза», </a:t>
            </a:r>
            <a:r>
              <a:rPr lang="ru-RU" sz="2600" dirty="0" err="1" smtClean="0"/>
              <a:t>який</a:t>
            </a:r>
            <a:r>
              <a:rPr lang="ru-RU" sz="2600" dirty="0" smtClean="0"/>
              <a:t> </a:t>
            </a:r>
            <a:r>
              <a:rPr lang="ru-RU" sz="2600" dirty="0" err="1" smtClean="0"/>
              <a:t>видавався</a:t>
            </a:r>
            <a:r>
              <a:rPr lang="ru-RU" sz="2600" dirty="0" smtClean="0"/>
              <a:t> </a:t>
            </a:r>
            <a:r>
              <a:rPr lang="ru-RU" sz="2600" dirty="0" err="1" smtClean="0"/>
              <a:t>поетом-символістом</a:t>
            </a:r>
            <a:r>
              <a:rPr lang="ru-RU" sz="2600" dirty="0" smtClean="0"/>
              <a:t> </a:t>
            </a:r>
            <a:r>
              <a:rPr lang="ru-RU" sz="2600" dirty="0" err="1" smtClean="0"/>
              <a:t>П.Фором</a:t>
            </a:r>
            <a:r>
              <a:rPr lang="ru-RU" sz="2600" dirty="0" smtClean="0"/>
              <a:t>.</a:t>
            </a:r>
          </a:p>
          <a:p>
            <a:r>
              <a:rPr lang="ru-RU" sz="2600" dirty="0" err="1" smtClean="0"/>
              <a:t>Травень</a:t>
            </a:r>
            <a:r>
              <a:rPr lang="ru-RU" sz="2600" dirty="0" smtClean="0"/>
              <a:t> 1909 — </a:t>
            </a:r>
            <a:r>
              <a:rPr lang="ru-RU" sz="2600" dirty="0" err="1" smtClean="0"/>
              <a:t>публікує</a:t>
            </a:r>
            <a:r>
              <a:rPr lang="ru-RU" sz="2600" dirty="0" smtClean="0"/>
              <a:t> поему «</a:t>
            </a:r>
            <a:r>
              <a:rPr lang="ru-RU" sz="2600" dirty="0" err="1" smtClean="0"/>
              <a:t>Пісні</a:t>
            </a:r>
            <a:r>
              <a:rPr lang="ru-RU" sz="2600" dirty="0" smtClean="0"/>
              <a:t> </a:t>
            </a:r>
            <a:r>
              <a:rPr lang="ru-RU" sz="2600" dirty="0" err="1" smtClean="0"/>
              <a:t>нещасливого</a:t>
            </a:r>
            <a:r>
              <a:rPr lang="ru-RU" sz="2600" dirty="0" smtClean="0"/>
              <a:t> в </a:t>
            </a:r>
            <a:r>
              <a:rPr lang="ru-RU" sz="2600" dirty="0" err="1" smtClean="0"/>
              <a:t>любові</a:t>
            </a:r>
            <a:r>
              <a:rPr lang="ru-RU" sz="2600" dirty="0" smtClean="0"/>
              <a:t>» («</a:t>
            </a:r>
            <a:r>
              <a:rPr lang="en-US" sz="2600" dirty="0" smtClean="0"/>
              <a:t>La Chanson du mal-</a:t>
            </a:r>
            <a:r>
              <a:rPr lang="en-US" sz="2600" dirty="0" err="1" smtClean="0"/>
              <a:t>aime</a:t>
            </a:r>
            <a:r>
              <a:rPr lang="en-US" sz="2600" dirty="0" smtClean="0"/>
              <a:t>»), </a:t>
            </a:r>
            <a:r>
              <a:rPr lang="ru-RU" sz="2600" dirty="0" smtClean="0"/>
              <a:t>у </a:t>
            </a:r>
            <a:r>
              <a:rPr lang="ru-RU" sz="2600" dirty="0" err="1" smtClean="0"/>
              <a:t>грудні</a:t>
            </a:r>
            <a:r>
              <a:rPr lang="ru-RU" sz="2600" dirty="0" smtClean="0"/>
              <a:t> </a:t>
            </a:r>
            <a:r>
              <a:rPr lang="ru-RU" sz="2600" dirty="0" err="1" smtClean="0"/>
              <a:t>поетичну</a:t>
            </a:r>
            <a:r>
              <a:rPr lang="ru-RU" sz="2600" dirty="0" smtClean="0"/>
              <a:t> прозу «</a:t>
            </a:r>
            <a:r>
              <a:rPr lang="ru-RU" sz="2600" dirty="0" err="1" smtClean="0"/>
              <a:t>Гниючий</a:t>
            </a:r>
            <a:r>
              <a:rPr lang="ru-RU" sz="2600" dirty="0" smtClean="0"/>
              <a:t> </a:t>
            </a:r>
            <a:r>
              <a:rPr lang="ru-RU" sz="2600" dirty="0" err="1" smtClean="0"/>
              <a:t>чарівник</a:t>
            </a:r>
            <a:r>
              <a:rPr lang="ru-RU" sz="2600" dirty="0" smtClean="0"/>
              <a:t>» 1910 — </a:t>
            </a:r>
            <a:r>
              <a:rPr lang="ru-RU" sz="2600" dirty="0" err="1" smtClean="0"/>
              <a:t>виходить</a:t>
            </a:r>
            <a:r>
              <a:rPr lang="ru-RU" sz="2600" dirty="0" smtClean="0"/>
              <a:t> </a:t>
            </a:r>
            <a:r>
              <a:rPr lang="ru-RU" sz="2600" dirty="0" err="1" smtClean="0"/>
              <a:t>збірник</a:t>
            </a:r>
            <a:r>
              <a:rPr lang="ru-RU" sz="2600" dirty="0" smtClean="0"/>
              <a:t> </a:t>
            </a:r>
            <a:r>
              <a:rPr lang="ru-RU" sz="2600" dirty="0" err="1" smtClean="0"/>
              <a:t>розповідей</a:t>
            </a:r>
            <a:r>
              <a:rPr lang="ru-RU" sz="2600" dirty="0" smtClean="0"/>
              <a:t> «</a:t>
            </a:r>
            <a:r>
              <a:rPr lang="ru-RU" sz="2600" dirty="0" err="1" smtClean="0"/>
              <a:t>Єресіарх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компанія</a:t>
            </a:r>
            <a:r>
              <a:rPr lang="ru-RU" sz="2600" dirty="0" smtClean="0"/>
              <a:t>»</a:t>
            </a:r>
            <a:r>
              <a:rPr lang="en-US" sz="2600" dirty="0" smtClean="0"/>
              <a:t>.</a:t>
            </a:r>
          </a:p>
          <a:p>
            <a:endParaRPr lang="ru-RU" dirty="0"/>
          </a:p>
        </p:txBody>
      </p:sp>
      <p:pic>
        <p:nvPicPr>
          <p:cNvPr id="123906" name="Picture 2" descr="File:Pablo picasso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5517" y="0"/>
            <a:ext cx="3038483" cy="37713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786322"/>
            <a:ext cx="86439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 </a:t>
            </a:r>
            <a:r>
              <a:rPr lang="ru-RU" sz="2600" dirty="0" err="1" smtClean="0"/>
              <a:t>Березень</a:t>
            </a:r>
            <a:r>
              <a:rPr lang="ru-RU" sz="2600" dirty="0" smtClean="0"/>
              <a:t> 1911 — </a:t>
            </a:r>
            <a:r>
              <a:rPr lang="ru-RU" sz="2600" dirty="0" err="1" smtClean="0"/>
              <a:t>опублікована</a:t>
            </a:r>
            <a:r>
              <a:rPr lang="ru-RU" sz="2600" dirty="0" smtClean="0"/>
              <a:t> </a:t>
            </a:r>
            <a:r>
              <a:rPr lang="ru-RU" sz="2600" dirty="0" err="1" smtClean="0"/>
              <a:t>віршована</a:t>
            </a:r>
            <a:r>
              <a:rPr lang="ru-RU" sz="2600" dirty="0" smtClean="0"/>
              <a:t> </a:t>
            </a:r>
            <a:r>
              <a:rPr lang="ru-RU" sz="2600" dirty="0" err="1" smtClean="0"/>
              <a:t>збірка</a:t>
            </a:r>
            <a:r>
              <a:rPr lang="ru-RU" sz="2600" dirty="0" smtClean="0"/>
              <a:t> «</a:t>
            </a:r>
            <a:r>
              <a:rPr lang="ru-RU" sz="2600" dirty="0" err="1" smtClean="0"/>
              <a:t>Бестіарій</a:t>
            </a:r>
            <a:r>
              <a:rPr lang="ru-RU" sz="2600" dirty="0" smtClean="0"/>
              <a:t>, </a:t>
            </a:r>
            <a:r>
              <a:rPr lang="ru-RU" sz="2600" dirty="0" err="1" smtClean="0"/>
              <a:t>чи</a:t>
            </a:r>
            <a:r>
              <a:rPr lang="ru-RU" sz="2600" dirty="0" smtClean="0"/>
              <a:t> Кортеж Орфея». </a:t>
            </a:r>
          </a:p>
          <a:p>
            <a:r>
              <a:rPr lang="ru-RU" sz="2600" dirty="0"/>
              <a:t> </a:t>
            </a:r>
            <a:r>
              <a:rPr lang="ru-RU" sz="2600" dirty="0" smtClean="0"/>
              <a:t> </a:t>
            </a:r>
            <a:r>
              <a:rPr lang="ru-RU" sz="2600" dirty="0" err="1" smtClean="0"/>
              <a:t>Відкриває</a:t>
            </a:r>
            <a:r>
              <a:rPr lang="ru-RU" sz="2600" dirty="0" smtClean="0"/>
              <a:t> в «</a:t>
            </a:r>
            <a:r>
              <a:rPr lang="ru-RU" sz="2600" dirty="0" err="1" smtClean="0"/>
              <a:t>Французькому</a:t>
            </a:r>
            <a:r>
              <a:rPr lang="ru-RU" sz="2600" dirty="0" smtClean="0"/>
              <a:t> </a:t>
            </a:r>
            <a:r>
              <a:rPr lang="ru-RU" sz="2600" dirty="0" err="1" smtClean="0"/>
              <a:t>Меркурії</a:t>
            </a:r>
            <a:r>
              <a:rPr lang="ru-RU" sz="2600" dirty="0" smtClean="0"/>
              <a:t>» </a:t>
            </a:r>
            <a:r>
              <a:rPr lang="ru-RU" sz="2600" dirty="0" err="1" smtClean="0"/>
              <a:t>розділ</a:t>
            </a:r>
            <a:r>
              <a:rPr lang="ru-RU" sz="2600" dirty="0" smtClean="0"/>
              <a:t> «</a:t>
            </a:r>
            <a:r>
              <a:rPr lang="ru-RU" sz="2600" dirty="0" err="1" smtClean="0"/>
              <a:t>Курйози</a:t>
            </a:r>
            <a:r>
              <a:rPr lang="ru-RU" sz="2600" dirty="0" smtClean="0"/>
              <a:t>», </a:t>
            </a: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веде</a:t>
            </a:r>
            <a:r>
              <a:rPr lang="ru-RU" sz="2600" dirty="0" smtClean="0"/>
              <a:t> до </a:t>
            </a:r>
            <a:r>
              <a:rPr lang="ru-RU" sz="2600" dirty="0" err="1" smtClean="0"/>
              <a:t>самої</a:t>
            </a:r>
            <a:r>
              <a:rPr lang="ru-RU" sz="2600" dirty="0" smtClean="0"/>
              <a:t> </a:t>
            </a:r>
            <a:r>
              <a:rPr lang="ru-RU" sz="2600" dirty="0" err="1" smtClean="0"/>
              <a:t>смерті</a:t>
            </a:r>
            <a:r>
              <a:rPr lang="ru-RU" sz="2600" dirty="0" smtClean="0"/>
              <a:t>.</a:t>
            </a:r>
            <a:endParaRPr lang="ru-RU" sz="26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5643570" cy="2643182"/>
          </a:xfrm>
        </p:spPr>
        <p:txBody>
          <a:bodyPr/>
          <a:lstStyle/>
          <a:p>
            <a:r>
              <a:rPr lang="ru-RU" dirty="0" smtClean="0"/>
              <a:t>7 </a:t>
            </a:r>
            <a:r>
              <a:rPr lang="ru-RU" dirty="0" err="1" smtClean="0"/>
              <a:t>вересня</a:t>
            </a:r>
            <a:r>
              <a:rPr lang="ru-RU" dirty="0" smtClean="0"/>
              <a:t> 1911 — по </a:t>
            </a:r>
            <a:r>
              <a:rPr lang="ru-RU" dirty="0" err="1" smtClean="0"/>
              <a:t>підозрі</a:t>
            </a:r>
            <a:r>
              <a:rPr lang="ru-RU" dirty="0" smtClean="0"/>
              <a:t> в </a:t>
            </a:r>
            <a:r>
              <a:rPr lang="ru-RU" dirty="0" err="1" smtClean="0"/>
              <a:t>співучасті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крадіжці</a:t>
            </a:r>
            <a:r>
              <a:rPr lang="ru-RU" dirty="0" smtClean="0"/>
              <a:t> «</a:t>
            </a:r>
            <a:r>
              <a:rPr lang="ru-RU" dirty="0" err="1" smtClean="0"/>
              <a:t>Джоконди</a:t>
            </a:r>
            <a:r>
              <a:rPr lang="ru-RU" dirty="0" smtClean="0"/>
              <a:t>» Леонардо да </a:t>
            </a:r>
            <a:r>
              <a:rPr lang="ru-RU" dirty="0" err="1" smtClean="0"/>
              <a:t>Вінчі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Лувра </a:t>
            </a:r>
            <a:r>
              <a:rPr lang="ru-RU" dirty="0" err="1" smtClean="0"/>
              <a:t>посаджений</a:t>
            </a:r>
            <a:r>
              <a:rPr lang="ru-RU" dirty="0" smtClean="0"/>
              <a:t> у </a:t>
            </a:r>
            <a:r>
              <a:rPr lang="ru-RU" dirty="0" err="1" smtClean="0"/>
              <a:t>паризьку</a:t>
            </a:r>
            <a:r>
              <a:rPr lang="ru-RU" dirty="0" smtClean="0"/>
              <a:t> </a:t>
            </a:r>
            <a:r>
              <a:rPr lang="ru-RU" dirty="0" err="1" smtClean="0"/>
              <a:t>в'язницю</a:t>
            </a:r>
            <a:r>
              <a:rPr lang="ru-RU" dirty="0" smtClean="0"/>
              <a:t> </a:t>
            </a:r>
            <a:r>
              <a:rPr lang="ru-RU" dirty="0" err="1" smtClean="0"/>
              <a:t>Санте</a:t>
            </a:r>
            <a:r>
              <a:rPr lang="ru-RU" dirty="0" smtClean="0"/>
              <a:t>; 12 </a:t>
            </a:r>
            <a:r>
              <a:rPr lang="ru-RU" dirty="0" err="1" smtClean="0"/>
              <a:t>вересня</a:t>
            </a:r>
            <a:r>
              <a:rPr lang="ru-RU" dirty="0" smtClean="0"/>
              <a:t> </a:t>
            </a:r>
            <a:r>
              <a:rPr lang="ru-RU" dirty="0" err="1" smtClean="0"/>
              <a:t>відпущений</a:t>
            </a:r>
            <a:r>
              <a:rPr lang="ru-RU" dirty="0" smtClean="0"/>
              <a:t> за </a:t>
            </a:r>
            <a:r>
              <a:rPr lang="ru-RU" dirty="0" err="1" smtClean="0"/>
              <a:t>відсутністю</a:t>
            </a:r>
            <a:r>
              <a:rPr lang="ru-RU" dirty="0" smtClean="0"/>
              <a:t> складу </a:t>
            </a:r>
            <a:r>
              <a:rPr lang="ru-RU" dirty="0" err="1" smtClean="0"/>
              <a:t>злочину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22882" name="Picture 2" descr="http://painting.artyx.ru/painting/item/f00/s00/e0000566/pic/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357555" cy="48335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714884"/>
            <a:ext cx="8858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1912 — разом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друзями</a:t>
            </a:r>
            <a:r>
              <a:rPr lang="ru-RU" sz="3200" dirty="0" smtClean="0"/>
              <a:t> </a:t>
            </a:r>
            <a:r>
              <a:rPr lang="ru-RU" sz="3200" dirty="0" err="1" smtClean="0"/>
              <a:t>засновує</a:t>
            </a:r>
            <a:r>
              <a:rPr lang="ru-RU" sz="3200" dirty="0" smtClean="0"/>
              <a:t> журнал «</a:t>
            </a:r>
            <a:r>
              <a:rPr lang="ru-RU" sz="3200" dirty="0" err="1" smtClean="0"/>
              <a:t>Паризькі</a:t>
            </a:r>
            <a:r>
              <a:rPr lang="ru-RU" sz="3200" dirty="0" smtClean="0"/>
              <a:t> </a:t>
            </a:r>
            <a:r>
              <a:rPr lang="ru-RU" sz="3200" dirty="0" err="1" smtClean="0"/>
              <a:t>вечори</a:t>
            </a:r>
            <a:r>
              <a:rPr lang="ru-RU" sz="3200" dirty="0" smtClean="0"/>
              <a:t>» (</a:t>
            </a:r>
            <a:r>
              <a:rPr lang="ru-RU" sz="3200" dirty="0" err="1" smtClean="0"/>
              <a:t>з</a:t>
            </a:r>
            <a:r>
              <a:rPr lang="ru-RU" sz="3200" dirty="0" smtClean="0"/>
              <a:t> 1913 р.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директор), </a:t>
            </a:r>
            <a:r>
              <a:rPr lang="ru-RU" sz="3200" dirty="0" err="1" smtClean="0"/>
              <a:t>покликаний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інформувати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публіку</a:t>
            </a:r>
            <a:r>
              <a:rPr lang="ru-RU" sz="3200" dirty="0" smtClean="0"/>
              <a:t> про </a:t>
            </a:r>
            <a:r>
              <a:rPr lang="ru-RU" sz="3200" dirty="0" err="1" smtClean="0"/>
              <a:t>нові</a:t>
            </a:r>
            <a:r>
              <a:rPr lang="ru-RU" sz="3200" dirty="0" smtClean="0"/>
              <a:t> </a:t>
            </a:r>
            <a:r>
              <a:rPr lang="ru-RU" sz="3200" dirty="0" err="1" smtClean="0"/>
              <a:t>тенденції</a:t>
            </a:r>
            <a:r>
              <a:rPr lang="ru-RU" sz="3200" dirty="0" smtClean="0"/>
              <a:t> в </a:t>
            </a:r>
            <a:r>
              <a:rPr lang="ru-RU" sz="3200" dirty="0" err="1" smtClean="0"/>
              <a:t>поезії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живописі</a:t>
            </a:r>
            <a:r>
              <a:rPr lang="ru-RU" sz="3200" dirty="0" smtClean="0"/>
              <a:t>.</a:t>
            </a:r>
            <a:endParaRPr lang="ru-RU" sz="32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786190"/>
          </a:xfrm>
        </p:spPr>
        <p:txBody>
          <a:bodyPr/>
          <a:lstStyle/>
          <a:p>
            <a:r>
              <a:rPr lang="ru-RU" sz="2000" dirty="0" err="1" smtClean="0"/>
              <a:t>Лютий</a:t>
            </a:r>
            <a:r>
              <a:rPr lang="ru-RU" sz="2000" dirty="0" smtClean="0"/>
              <a:t> 1912 — </a:t>
            </a:r>
            <a:r>
              <a:rPr lang="ru-RU" sz="2000" dirty="0" err="1" smtClean="0"/>
              <a:t>друкує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найліричніший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віршів</a:t>
            </a:r>
            <a:r>
              <a:rPr lang="ru-RU" sz="2000" dirty="0" smtClean="0"/>
              <a:t> «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Мірабо</a:t>
            </a:r>
            <a:r>
              <a:rPr lang="ru-RU" sz="2000" dirty="0" smtClean="0"/>
              <a:t>», а в </a:t>
            </a:r>
            <a:r>
              <a:rPr lang="ru-RU" sz="2000" dirty="0" err="1" smtClean="0"/>
              <a:t>грудні</a:t>
            </a:r>
            <a:r>
              <a:rPr lang="ru-RU" sz="2000" dirty="0" smtClean="0"/>
              <a:t> — поему «Зона»</a:t>
            </a:r>
            <a:r>
              <a:rPr lang="en-US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висуває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на перше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поетів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травні</a:t>
            </a:r>
            <a:r>
              <a:rPr lang="ru-RU" sz="2000" dirty="0" smtClean="0"/>
              <a:t> 1913 </a:t>
            </a:r>
            <a:r>
              <a:rPr lang="ru-RU" sz="2000" dirty="0" err="1" smtClean="0"/>
              <a:t>випускає</a:t>
            </a:r>
            <a:r>
              <a:rPr lang="ru-RU" sz="2000" dirty="0" smtClean="0"/>
              <a:t> книгу «</a:t>
            </a:r>
            <a:r>
              <a:rPr lang="ru-RU" sz="2000" dirty="0" err="1" smtClean="0"/>
              <a:t>Художники-кубісти</a:t>
            </a:r>
            <a:r>
              <a:rPr lang="ru-RU" sz="2000" dirty="0" smtClean="0"/>
              <a:t>: </a:t>
            </a:r>
            <a:r>
              <a:rPr lang="ru-RU" sz="2000" dirty="0" err="1" smtClean="0"/>
              <a:t>міркування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мистецтво</a:t>
            </a:r>
            <a:r>
              <a:rPr lang="ru-RU" sz="2000" dirty="0" smtClean="0"/>
              <a:t>» де доводить право кожного художника на </a:t>
            </a:r>
            <a:r>
              <a:rPr lang="ru-RU" sz="2000" dirty="0" err="1" smtClean="0"/>
              <a:t>творчий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пошук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1913 — </a:t>
            </a:r>
            <a:r>
              <a:rPr lang="ru-RU" sz="2000" dirty="0" err="1" smtClean="0"/>
              <a:t>виходить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збірник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віршів</a:t>
            </a:r>
            <a:r>
              <a:rPr lang="ru-RU" sz="2000" dirty="0" smtClean="0"/>
              <a:t> 1898—1913 р. «</a:t>
            </a:r>
            <a:r>
              <a:rPr lang="ru-RU" sz="2000" dirty="0" err="1" smtClean="0"/>
              <a:t>Алкоголі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1914 — </a:t>
            </a:r>
            <a:r>
              <a:rPr lang="ru-RU" sz="2000" dirty="0" err="1" smtClean="0"/>
              <a:t>публікує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експериментальних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віршів</a:t>
            </a:r>
            <a:r>
              <a:rPr lang="ru-RU" sz="2000" dirty="0" smtClean="0"/>
              <a:t>, </a:t>
            </a:r>
            <a:r>
              <a:rPr lang="ru-RU" sz="2000" dirty="0" err="1" smtClean="0"/>
              <a:t>набраних</a:t>
            </a:r>
            <a:r>
              <a:rPr lang="ru-RU" sz="2000" dirty="0" smtClean="0"/>
              <a:t> у </a:t>
            </a:r>
            <a:r>
              <a:rPr lang="ru-RU" sz="2000" dirty="0" err="1" smtClean="0"/>
              <a:t>формі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малюнків</a:t>
            </a:r>
            <a:r>
              <a:rPr lang="ru-RU" sz="2000" dirty="0" smtClean="0"/>
              <a:t> (</a:t>
            </a:r>
            <a:r>
              <a:rPr lang="ru-RU" sz="2000" dirty="0" err="1" smtClean="0"/>
              <a:t>каліграм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1915 —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Першої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</a:t>
            </a:r>
            <a:r>
              <a:rPr lang="ru-RU" sz="2000" dirty="0" err="1" smtClean="0"/>
              <a:t>Аполлінер</a:t>
            </a:r>
            <a:r>
              <a:rPr lang="ru-RU" sz="2000" dirty="0" smtClean="0"/>
              <a:t> </a:t>
            </a:r>
            <a:r>
              <a:rPr lang="ru-RU" sz="2000" dirty="0" err="1" smtClean="0"/>
              <a:t>іде</a:t>
            </a:r>
            <a:r>
              <a:rPr lang="ru-RU" sz="2000" dirty="0" smtClean="0"/>
              <a:t> добровольцем на фронт, де </a:t>
            </a:r>
            <a:r>
              <a:rPr lang="ru-RU" sz="2000" dirty="0" err="1" smtClean="0"/>
              <a:t>одержує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важке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поранення</a:t>
            </a:r>
            <a:r>
              <a:rPr lang="ru-RU" sz="2000" dirty="0" smtClean="0"/>
              <a:t> в голову.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демобілізації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повертається</a:t>
            </a:r>
            <a:r>
              <a:rPr lang="ru-RU" sz="2000" dirty="0" smtClean="0"/>
              <a:t> в Париж, де </a:t>
            </a:r>
            <a:r>
              <a:rPr lang="ru-RU" sz="2000" dirty="0" err="1" smtClean="0"/>
              <a:t>займається</a:t>
            </a:r>
            <a:r>
              <a:rPr lang="ru-RU" sz="2000" dirty="0" smtClean="0"/>
              <a:t> активною </a:t>
            </a:r>
            <a:r>
              <a:rPr lang="ru-RU" sz="2000" dirty="0" err="1" smtClean="0"/>
              <a:t>творчою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діяльністю</a:t>
            </a:r>
            <a:r>
              <a:rPr lang="ru-RU" sz="2000" dirty="0" smtClean="0"/>
              <a:t>.</a:t>
            </a:r>
          </a:p>
          <a:p>
            <a:endParaRPr lang="uk-UA" sz="2000" dirty="0" smtClean="0"/>
          </a:p>
        </p:txBody>
      </p:sp>
      <p:pic>
        <p:nvPicPr>
          <p:cNvPr id="124930" name="Picture 2" descr="http://img0.liveinternet.ru/images/attach/c/0//47/130/47130233_kg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4"/>
            <a:ext cx="4500562" cy="3000375"/>
          </a:xfrm>
          <a:prstGeom prst="rect">
            <a:avLst/>
          </a:prstGeom>
          <a:noFill/>
        </p:spPr>
      </p:pic>
      <p:pic>
        <p:nvPicPr>
          <p:cNvPr id="124932" name="Picture 4" descr="http://img1.liveinternet.ru/images/attach/c/0//47/129/47129983_kg_1.jpg"/>
          <p:cNvPicPr>
            <a:picLocks noChangeAspect="1" noChangeArrowheads="1"/>
          </p:cNvPicPr>
          <p:nvPr/>
        </p:nvPicPr>
        <p:blipFill>
          <a:blip r:embed="rId3"/>
          <a:srcRect l="17008" r="4724" b="4528"/>
          <a:stretch>
            <a:fillRect/>
          </a:stretch>
        </p:blipFill>
        <p:spPr bwMode="auto">
          <a:xfrm>
            <a:off x="4429124" y="3857619"/>
            <a:ext cx="4714876" cy="3000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87">
  <a:themeElements>
    <a:clrScheme name="plain rectangle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plain rectang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rectang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800000"/>
      </a:lt1>
      <a:dk2>
        <a:srgbClr val="99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800000"/>
      </a:lt1>
      <a:dk2>
        <a:srgbClr val="99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5">
      <a:dk1>
        <a:srgbClr val="C0C0C0"/>
      </a:dk1>
      <a:lt1>
        <a:srgbClr val="FFFFFF"/>
      </a:lt1>
      <a:dk2>
        <a:srgbClr val="008000"/>
      </a:dk2>
      <a:lt2>
        <a:srgbClr val="CCECFF"/>
      </a:lt2>
      <a:accent1>
        <a:srgbClr val="0066FF"/>
      </a:accent1>
      <a:accent2>
        <a:srgbClr val="00FF00"/>
      </a:accent2>
      <a:accent3>
        <a:srgbClr val="AAC0AA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008000"/>
      </a:lt1>
      <a:dk2>
        <a:srgbClr val="006600"/>
      </a:dk2>
      <a:lt2>
        <a:srgbClr val="C0C0C0"/>
      </a:lt2>
      <a:accent1>
        <a:srgbClr val="0066FF"/>
      </a:accent1>
      <a:accent2>
        <a:srgbClr val="00FF00"/>
      </a:accent2>
      <a:accent3>
        <a:srgbClr val="AAC0AA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008000"/>
      </a:lt1>
      <a:dk2>
        <a:srgbClr val="006600"/>
      </a:dk2>
      <a:lt2>
        <a:srgbClr val="C0C0C0"/>
      </a:lt2>
      <a:accent1>
        <a:srgbClr val="0066FF"/>
      </a:accent1>
      <a:accent2>
        <a:srgbClr val="00FF00"/>
      </a:accent2>
      <a:accent3>
        <a:srgbClr val="AAC0AA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187</Template>
  <TotalTime>65</TotalTime>
  <Words>289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187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ҐІЙОМ АПОЛЛІНЕР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Творчість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ҐІЙОМ АПОЛЛІНЕР</dc:title>
  <dc:creator>Olya</dc:creator>
  <cp:lastModifiedBy>Olya</cp:lastModifiedBy>
  <cp:revision>7</cp:revision>
  <dcterms:created xsi:type="dcterms:W3CDTF">2013-12-02T17:32:32Z</dcterms:created>
  <dcterms:modified xsi:type="dcterms:W3CDTF">2013-12-02T18:38:08Z</dcterms:modified>
</cp:coreProperties>
</file>