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683C4F-5615-4C1D-97C4-340991ECE6C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2F9461-239F-457A-94BD-AF96F51DB63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i="1" dirty="0" smtClean="0">
                <a:solidFill>
                  <a:schemeClr val="accent6"/>
                </a:solidFill>
                <a:latin typeface="Monotype Corsiva" pitchFamily="66" charset="0"/>
              </a:rPr>
              <a:t>Іван Нечуй-Левицький.</a:t>
            </a:r>
            <a:br>
              <a:rPr lang="uk-UA" sz="5400" b="1" i="1" dirty="0" smtClean="0">
                <a:solidFill>
                  <a:schemeClr val="accent6"/>
                </a:solidFill>
                <a:latin typeface="Monotype Corsiva" pitchFamily="66" charset="0"/>
              </a:rPr>
            </a:br>
            <a:r>
              <a:rPr lang="uk-UA" sz="5400" b="1" i="1" dirty="0" smtClean="0">
                <a:solidFill>
                  <a:schemeClr val="accent6"/>
                </a:solidFill>
                <a:latin typeface="Monotype Corsiva" pitchFamily="66" charset="0"/>
              </a:rPr>
              <a:t>Творчість</a:t>
            </a:r>
            <a:endParaRPr lang="ru-RU" sz="5400" b="1" i="1" dirty="0">
              <a:solidFill>
                <a:schemeClr val="accent6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86842" y="3429000"/>
            <a:ext cx="52358" cy="17366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pic>
        <p:nvPicPr>
          <p:cNvPr id="6" name="Рисунок 5" descr="иван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857364"/>
            <a:ext cx="3429024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иван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1643050"/>
            <a:ext cx="3286148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Народився Іван Семенович 25 листопада 1038 року в м. Стеблові. Вчився спочатку в Богуславському духовному училищі,а потім у духовній Київській семінарії,Київській академії. Свою першу повість,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</a:rPr>
              <a:t>“Дві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 московки ”,написав у 28 років.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3993648" cy="498159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За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сприяння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Пантелеймона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Куліша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львівському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журналі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«Правда» у 1868 р.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під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ім'ям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Іван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Нечуй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були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надруковані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повісті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Дві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московки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», «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Причепа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»,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оповідання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Рибалка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Панас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Круть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». 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Левицький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подорожував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Швейцарією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, а 1873 р.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переїхав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педагогічну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роботу до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Кишинева.</a:t>
            </a:r>
          </a:p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1874 р. у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Києві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видано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збірку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творів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куди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увійшли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роман «Хмари»,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оповідання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«Не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можна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бабі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Парасці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вдержатись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селі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», «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Запорожці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». 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 У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1876р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написані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повісті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Микола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Джеря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», «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Бурлачка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»,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1878р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. —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повість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Кайдашева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сім'я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». 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thumb_p_419358041_splas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142984"/>
            <a:ext cx="350043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ив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3619500"/>
            <a:ext cx="3500430" cy="3095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6578" y="2357430"/>
            <a:ext cx="285752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4279400" cy="6572272"/>
          </a:xfrm>
        </p:spPr>
        <p:txBody>
          <a:bodyPr>
            <a:normAutofit fontScale="55000" lnSpcReduction="20000"/>
          </a:bodyPr>
          <a:lstStyle/>
          <a:p>
            <a:endParaRPr lang="ru-RU" sz="29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9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У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наступні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роки,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хоч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творчий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пульс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письменника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дещо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слабне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він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створює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ряд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цікавих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визначних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творів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(“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Старі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гультяї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”, 1897; “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Чортяча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спокуса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”, 1885; “Не той став”, 1896; “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Сільська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старшина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бенкетує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”,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надруковано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1911р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.).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Окремо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стоїть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казка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“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Скривджені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нескривджені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” (1892), де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письменник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фантастичних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образах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показує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суперечності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між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народом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самодержавством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Багаті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спостереження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побуту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моралі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звичаїв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духовенства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знайшли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повнокровне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втілення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великій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повісті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Нечуя-Левицького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“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Старосвітські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батюшки та матушки” (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1884р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надрукована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в “Киевской старине” в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російському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перекладі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1888р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. — у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журналі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“Зоря”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мовою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оригіналу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  <a:p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Якщо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в “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Старосвітських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батюшках...”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гумор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сатира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поєднані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легким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сумом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, то в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наступних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повістях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оповіданнях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— “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Афонський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пройдисвіт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” (1890), “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Поміж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ворогами” (1893), “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Київські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прохачі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” (1901,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надрукована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1905р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.) — на перший план в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малюнках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характерів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виступає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i="1" dirty="0" err="1" smtClean="0">
                <a:solidFill>
                  <a:schemeClr val="accent6">
                    <a:lumMod val="50000"/>
                  </a:schemeClr>
                </a:solidFill>
              </a:rPr>
              <a:t>авторський</a:t>
            </a:r>
            <a:r>
              <a:rPr lang="ru-RU" sz="2900" i="1" dirty="0" smtClean="0">
                <a:solidFill>
                  <a:schemeClr val="accent6">
                    <a:lumMod val="50000"/>
                  </a:schemeClr>
                </a:solidFill>
              </a:rPr>
              <a:t> сарказм.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оди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85728"/>
            <a:ext cx="342902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одиs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3429000"/>
            <a:ext cx="328614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3286124"/>
            <a:ext cx="4361688" cy="331946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Погляд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письменника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неодноразово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звертається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до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освічених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кіл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до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української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інтелігенції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Різноманітні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типи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людей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цієї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суспільної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групи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їх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ідейні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прагнення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суперечки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постають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у романах “Хмари” (1874)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“Над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Чорним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морем” (1890), а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також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творах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інших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прозових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жанрів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(“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Навіжена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”, “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Неоднаковими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стежками”, “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Гастролі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”, “На гастролях в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Микитянах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”, “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Дивовижний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похорон”).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море34_splas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0"/>
            <a:ext cx="4286248" cy="3500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море12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429000"/>
            <a:ext cx="3881438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хмар20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0"/>
            <a:ext cx="3857652" cy="3428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472" y="0"/>
            <a:ext cx="4000528" cy="4714908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Не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лише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сучасність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, а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й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сторінки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української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історії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знайшли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відображення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творах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Нечуя-Левицького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належать до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різних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жанрів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казка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“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Запорожці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” (1873),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повісті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науково-популярні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нариси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(“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Гетьман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Іван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Виговський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”, “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Перші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київські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князі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”, “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Татари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Литва на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Україні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”, “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Унія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Петро Могила”, “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Український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гетьман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Богдан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Хмельницький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козаччина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” та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ін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.).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Серед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історичних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художніх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творів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письменника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перше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місце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займає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роман “Князь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Єремія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Вишневецький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” (1897,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вперше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надруковано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1932р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.).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Образи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минулого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Нечуй-Левицький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відтворював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драматичних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творах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(“Маруся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Богуславка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”, 1875; “В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диму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полум'ї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”, 1911).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запр08b0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857628"/>
            <a:ext cx="3643305" cy="300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ап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0"/>
            <a:ext cx="428628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52"/>
            <a:ext cx="7498080" cy="2143116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Письменник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активно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цікавився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розвитком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українського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мистецтва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: театру,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музики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живопису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(“З Кишинева”, 1884; “В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концерті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”, 1887; “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Марія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Заньковецька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українська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артистка”, 1893, та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ін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.).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Крім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згаданих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історичних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драм перу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Нечуя-Левицького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належать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комедії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міщанського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побуту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(“На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Кожум'яках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”, 1875; “Голодному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опеньки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м'ясо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”, 1887),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які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містять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цікаві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характеристики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типів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міщан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торговців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дрібних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чиновників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їх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звичаїв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моралі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психології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Найбільш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вдалою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є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перша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п'єса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яка у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переробці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М.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Старицького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під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назвою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“За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двома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зайцями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набула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більшої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сценічності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досі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живе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українському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театрі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зай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928802"/>
            <a:ext cx="8143900" cy="4929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00042"/>
            <a:ext cx="4422276" cy="48006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У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творчій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спадщині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письменника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є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також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літературно-критичні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літературно-публіцистичні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статті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 У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відомій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статті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“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Сьогочасне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літературне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прямування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” (1878 — 1884)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містяться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цікаві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роздуми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про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специфіку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художньої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творчості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та роль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усної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поетичної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традиції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літературі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прям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285728"/>
            <a:ext cx="2928958" cy="30004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прямky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3571876"/>
            <a:ext cx="3357554" cy="32861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72198" y="142852"/>
            <a:ext cx="2861490" cy="6105548"/>
          </a:xfrm>
        </p:spPr>
        <p:txBody>
          <a:bodyPr>
            <a:normAutofit fontScale="85000" lnSpcReduction="10000"/>
          </a:bodyPr>
          <a:lstStyle/>
          <a:p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У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праці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“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Українство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літературних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позвах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Московщиною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” (1891)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Нечуй-Левицький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досить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виразно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висловлює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націоналістичні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погляди на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історію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 культуру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3 Ukrainst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14290"/>
            <a:ext cx="4643470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1571612"/>
            <a:ext cx="7498080" cy="2714644"/>
          </a:xfrm>
        </p:spPr>
        <p:txBody>
          <a:bodyPr>
            <a:noAutofit/>
          </a:bodyPr>
          <a:lstStyle/>
          <a:p>
            <a:r>
              <a:rPr lang="uk-UA" sz="8800" b="1" i="1" u="sng" dirty="0" err="1" smtClean="0">
                <a:solidFill>
                  <a:schemeClr val="accent6">
                    <a:lumMod val="50000"/>
                  </a:schemeClr>
                </a:solidFill>
                <a:cs typeface="Gautami" pitchFamily="2"/>
              </a:rPr>
              <a:t>Кінець.Дякую</a:t>
            </a:r>
            <a:r>
              <a:rPr lang="uk-UA" sz="8800" b="1" i="1" u="sng" dirty="0" smtClean="0">
                <a:solidFill>
                  <a:schemeClr val="accent6">
                    <a:lumMod val="50000"/>
                  </a:schemeClr>
                </a:solidFill>
                <a:cs typeface="Gautami" pitchFamily="2"/>
              </a:rPr>
              <a:t> за увагу!</a:t>
            </a:r>
            <a:endParaRPr lang="ru-RU" sz="8800" b="1" i="1" u="sng" dirty="0">
              <a:solidFill>
                <a:schemeClr val="accent6">
                  <a:lumMod val="50000"/>
                </a:schemeClr>
              </a:solidFill>
              <a:cs typeface="Gautami" pitchFamily="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529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Іван Нечуй-Левицький. Творчість</vt:lpstr>
      <vt:lpstr>Народився Іван Семенович 25 листопада 1038 року в м. Стеблові. Вчився спочатку в Богуславському духовному училищі,а потім у духовній Київській семінарії,Київській академії. Свою першу повість, “Дві московки ”,написав у 28 років.</vt:lpstr>
      <vt:lpstr>Слайд 3</vt:lpstr>
      <vt:lpstr>Слайд 4</vt:lpstr>
      <vt:lpstr>Слайд 5</vt:lpstr>
      <vt:lpstr>Слайд 6</vt:lpstr>
      <vt:lpstr>Слайд 7</vt:lpstr>
      <vt:lpstr>Слайд 8</vt:lpstr>
      <vt:lpstr>Кінець.Дякую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Нечуй-Левицький. Творчість</dc:title>
  <dc:creator>Admin</dc:creator>
  <cp:lastModifiedBy>Admin</cp:lastModifiedBy>
  <cp:revision>6</cp:revision>
  <dcterms:created xsi:type="dcterms:W3CDTF">2013-09-05T12:03:38Z</dcterms:created>
  <dcterms:modified xsi:type="dcterms:W3CDTF">2013-09-05T12:57:10Z</dcterms:modified>
</cp:coreProperties>
</file>