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16" r:id="rId1"/>
  </p:sldMasterIdLst>
  <p:notesMasterIdLst>
    <p:notesMasterId r:id="rId12"/>
  </p:notesMasterIdLst>
  <p:handoutMasterIdLst>
    <p:handoutMasterId r:id="rId13"/>
  </p:handoutMasterIdLst>
  <p:sldIdLst>
    <p:sldId id="26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10080625" cy="7559675"/>
  <p:notesSz cx="7559675" cy="10691813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381">
          <p15:clr>
            <a:srgbClr val="A4A3A4"/>
          </p15:clr>
        </p15:guide>
        <p15:guide id="2" pos="3175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4" d="100"/>
          <a:sy n="64" d="100"/>
        </p:scale>
        <p:origin x="1380" y="-18"/>
      </p:cViewPr>
      <p:guideLst>
        <p:guide orient="horz" pos="2381"/>
        <p:guide pos="3175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 txBox="1">
            <a:spLocks noGrp="1"/>
          </p:cNvSpPr>
          <p:nvPr>
            <p:ph type="hdr" sz="quarter"/>
          </p:nvPr>
        </p:nvSpPr>
        <p:spPr>
          <a:xfrm>
            <a:off x="0" y="0"/>
            <a:ext cx="3280684" cy="534238"/>
          </a:xfrm>
          <a:prstGeom prst="rect">
            <a:avLst/>
          </a:prstGeom>
          <a:noFill/>
          <a:ln>
            <a:noFill/>
          </a:ln>
        </p:spPr>
        <p:txBody>
          <a:bodyPr vert="horz" wrap="square" lIns="90004" tIns="44997" rIns="90004" bIns="44997" anchor="t" anchorCtr="0" compatLnSpc="0"/>
          <a:lstStyle/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ru-RU" sz="1400" b="0" i="0" u="none" strike="noStrike" kern="1200" cap="none" spc="0" baseline="0">
              <a:solidFill>
                <a:srgbClr val="000000"/>
              </a:solidFill>
              <a:uFillTx/>
              <a:latin typeface="Arial" pitchFamily="18"/>
              <a:ea typeface="MS Gothic" pitchFamily="2"/>
              <a:cs typeface="Tahoma" pitchFamily="2"/>
            </a:endParaRPr>
          </a:p>
        </p:txBody>
      </p:sp>
      <p:sp>
        <p:nvSpPr>
          <p:cNvPr id="3" name="Дата 2"/>
          <p:cNvSpPr txBox="1">
            <a:spLocks noGrp="1"/>
          </p:cNvSpPr>
          <p:nvPr>
            <p:ph type="dt" sz="quarter" idx="1"/>
          </p:nvPr>
        </p:nvSpPr>
        <p:spPr>
          <a:xfrm>
            <a:off x="4278962" y="0"/>
            <a:ext cx="3280684" cy="534238"/>
          </a:xfrm>
          <a:prstGeom prst="rect">
            <a:avLst/>
          </a:prstGeom>
          <a:noFill/>
          <a:ln>
            <a:noFill/>
          </a:ln>
        </p:spPr>
        <p:txBody>
          <a:bodyPr vert="horz" wrap="square" lIns="90004" tIns="44997" rIns="90004" bIns="44997" anchor="t" anchorCtr="0" compatLnSpc="0"/>
          <a:lstStyle/>
          <a:p>
            <a:pPr marL="0" marR="0" lvl="0" indent="0" algn="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ru-RU" sz="1400" b="0" i="0" u="none" strike="noStrike" kern="1200" cap="none" spc="0" baseline="0">
              <a:solidFill>
                <a:srgbClr val="000000"/>
              </a:solidFill>
              <a:uFillTx/>
              <a:latin typeface="Arial" pitchFamily="18"/>
              <a:ea typeface="MS Gothic" pitchFamily="2"/>
              <a:cs typeface="Tahoma" pitchFamily="2"/>
            </a:endParaRPr>
          </a:p>
        </p:txBody>
      </p:sp>
      <p:sp>
        <p:nvSpPr>
          <p:cNvPr id="4" name="Нижний колонтитул 3"/>
          <p:cNvSpPr txBox="1">
            <a:spLocks noGrp="1"/>
          </p:cNvSpPr>
          <p:nvPr>
            <p:ph type="ftr" sz="quarter" idx="2"/>
          </p:nvPr>
        </p:nvSpPr>
        <p:spPr>
          <a:xfrm>
            <a:off x="0" y="10157402"/>
            <a:ext cx="3280684" cy="534238"/>
          </a:xfrm>
          <a:prstGeom prst="rect">
            <a:avLst/>
          </a:prstGeom>
          <a:noFill/>
          <a:ln>
            <a:noFill/>
          </a:ln>
        </p:spPr>
        <p:txBody>
          <a:bodyPr vert="horz" wrap="square" lIns="90004" tIns="44997" rIns="90004" bIns="44997" anchor="b" anchorCtr="0" compatLnSpc="0"/>
          <a:lstStyle/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ru-RU" sz="1400" b="0" i="0" u="none" strike="noStrike" kern="1200" cap="none" spc="0" baseline="0">
              <a:solidFill>
                <a:srgbClr val="000000"/>
              </a:solidFill>
              <a:uFillTx/>
              <a:latin typeface="Arial" pitchFamily="18"/>
              <a:ea typeface="MS Gothic" pitchFamily="2"/>
              <a:cs typeface="Tahoma" pitchFamily="2"/>
            </a:endParaRPr>
          </a:p>
        </p:txBody>
      </p:sp>
      <p:sp>
        <p:nvSpPr>
          <p:cNvPr id="5" name="Номер слайда 4"/>
          <p:cNvSpPr txBox="1">
            <a:spLocks noGrp="1"/>
          </p:cNvSpPr>
          <p:nvPr>
            <p:ph type="sldNum" sz="quarter" idx="3"/>
          </p:nvPr>
        </p:nvSpPr>
        <p:spPr>
          <a:xfrm>
            <a:off x="4278962" y="10157402"/>
            <a:ext cx="3280684" cy="534238"/>
          </a:xfrm>
          <a:prstGeom prst="rect">
            <a:avLst/>
          </a:prstGeom>
          <a:noFill/>
          <a:ln>
            <a:noFill/>
          </a:ln>
        </p:spPr>
        <p:txBody>
          <a:bodyPr vert="horz" wrap="square" lIns="90004" tIns="44997" rIns="90004" bIns="44997" anchor="b" anchorCtr="0" compatLnSpc="0"/>
          <a:lstStyle/>
          <a:p>
            <a:pPr marL="0" marR="0" lvl="0" indent="0" algn="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683BD777-5ACC-4266-93D6-6CABC63B29FA}" type="slidenum">
              <a:rPr/>
              <a:pPr marL="0" marR="0" lvl="0" indent="0" algn="r" defTabSz="914400" rtl="0" fontAlgn="auto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4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t>‹#›</a:t>
            </a:fld>
            <a:endParaRPr lang="ru-RU" sz="1400" b="0" i="0" u="none" strike="noStrike" kern="1200" cap="none" spc="0" baseline="0">
              <a:solidFill>
                <a:srgbClr val="000000"/>
              </a:solidFill>
              <a:uFillTx/>
              <a:latin typeface="Arial" pitchFamily="18"/>
              <a:ea typeface="MS Gothic" pitchFamily="2"/>
              <a:cs typeface="Tahoma" pitchFamily="2"/>
            </a:endParaRPr>
          </a:p>
        </p:txBody>
      </p:sp>
    </p:spTree>
    <p:extLst>
      <p:ext uri="{BB962C8B-B14F-4D97-AF65-F5344CB8AC3E}">
        <p14:creationId xmlns:p14="http://schemas.microsoft.com/office/powerpoint/2010/main" val="57017953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 idx="2"/>
          </p:nvPr>
        </p:nvSpPr>
        <p:spPr>
          <a:xfrm>
            <a:off x="1312922" y="1027081"/>
            <a:ext cx="4933800" cy="3700439"/>
          </a:xfrm>
          <a:prstGeom prst="rect">
            <a:avLst/>
          </a:prstGeom>
          <a:noFill/>
          <a:ln>
            <a:noFill/>
            <a:prstDash val="solid"/>
          </a:ln>
        </p:spPr>
      </p:sp>
      <p:sp>
        <p:nvSpPr>
          <p:cNvPr id="3" name="Заметки 2"/>
          <p:cNvSpPr txBox="1">
            <a:spLocks noGrp="1"/>
          </p:cNvSpPr>
          <p:nvPr>
            <p:ph type="body" sz="quarter" idx="3"/>
          </p:nvPr>
        </p:nvSpPr>
        <p:spPr>
          <a:xfrm>
            <a:off x="1169636" y="5086798"/>
            <a:ext cx="5226116" cy="4107237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t" anchorCtr="0" compatLnSpc="1"/>
          <a:lstStyle/>
          <a:p>
            <a:pPr lvl="0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759204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marR="0" lvl="0" indent="0" defTabSz="914400" rtl="0" fontAlgn="auto" hangingPunct="0">
      <a:lnSpc>
        <a:spcPct val="100000"/>
      </a:lnSpc>
      <a:spcBef>
        <a:spcPts val="0"/>
      </a:spcBef>
      <a:spcAft>
        <a:spcPts val="0"/>
      </a:spcAft>
      <a:buNone/>
      <a:tabLst/>
      <a:defRPr lang="ru-RU" sz="2400" b="0" i="0" u="none" strike="noStrike" kern="0" cap="none" spc="0" baseline="0">
        <a:solidFill>
          <a:srgbClr val="000000"/>
        </a:solidFill>
        <a:uFillTx/>
        <a:latin typeface="Thorndale" pitchFamily="18"/>
        <a:ea typeface="Arial Unicode MS" pitchFamily="2"/>
        <a:cs typeface="Tahoma" pitchFamily="2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312863" y="1027113"/>
            <a:ext cx="4933950" cy="3700462"/>
          </a:xfrm>
          <a:solidFill>
            <a:srgbClr val="4F81BD"/>
          </a:solidFill>
          <a:ln w="25402">
            <a:solidFill>
              <a:srgbClr val="385D8A"/>
            </a:solidFill>
            <a:prstDash val="solid"/>
          </a:ln>
        </p:spPr>
      </p:sp>
      <p:sp>
        <p:nvSpPr>
          <p:cNvPr id="3" name="Заметки 2"/>
          <p:cNvSpPr txBox="1">
            <a:spLocks noGrp="1"/>
          </p:cNvSpPr>
          <p:nvPr>
            <p:ph type="body" sz="quarter" idx="1"/>
          </p:nvPr>
        </p:nvSpPr>
        <p:spPr>
          <a:xfrm>
            <a:off x="1169636" y="5086798"/>
            <a:ext cx="5226116" cy="4017242"/>
          </a:xfrm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7920989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312863" y="1027113"/>
            <a:ext cx="4933950" cy="3700462"/>
          </a:xfrm>
          <a:solidFill>
            <a:srgbClr val="4F81BD"/>
          </a:solidFill>
          <a:ln w="25402">
            <a:solidFill>
              <a:srgbClr val="385D8A"/>
            </a:solidFill>
            <a:prstDash val="solid"/>
          </a:ln>
        </p:spPr>
      </p:sp>
      <p:sp>
        <p:nvSpPr>
          <p:cNvPr id="3" name="Заметки 2"/>
          <p:cNvSpPr txBox="1">
            <a:spLocks noGrp="1"/>
          </p:cNvSpPr>
          <p:nvPr>
            <p:ph type="body" sz="quarter" idx="1"/>
          </p:nvPr>
        </p:nvSpPr>
        <p:spPr>
          <a:xfrm>
            <a:off x="1169636" y="5086798"/>
            <a:ext cx="5226116" cy="4107603"/>
          </a:xfrm>
        </p:spPr>
        <p:txBody>
          <a:bodyPr>
            <a:spAutoFit/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7761384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312863" y="1027113"/>
            <a:ext cx="4933950" cy="3700462"/>
          </a:xfrm>
          <a:solidFill>
            <a:srgbClr val="4F81BD"/>
          </a:solidFill>
          <a:ln w="25402">
            <a:solidFill>
              <a:srgbClr val="385D8A"/>
            </a:solidFill>
            <a:prstDash val="solid"/>
          </a:ln>
        </p:spPr>
      </p:sp>
      <p:sp>
        <p:nvSpPr>
          <p:cNvPr id="3" name="Заметки 2"/>
          <p:cNvSpPr txBox="1">
            <a:spLocks noGrp="1"/>
          </p:cNvSpPr>
          <p:nvPr>
            <p:ph type="body" sz="quarter" idx="1"/>
          </p:nvPr>
        </p:nvSpPr>
        <p:spPr>
          <a:xfrm>
            <a:off x="1169636" y="5086798"/>
            <a:ext cx="5226116" cy="4107603"/>
          </a:xfrm>
        </p:spPr>
        <p:txBody>
          <a:bodyPr>
            <a:spAutoFit/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867291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312863" y="1027113"/>
            <a:ext cx="4933950" cy="3700462"/>
          </a:xfrm>
          <a:solidFill>
            <a:srgbClr val="4F81BD"/>
          </a:solidFill>
          <a:ln w="25402">
            <a:solidFill>
              <a:srgbClr val="385D8A"/>
            </a:solidFill>
            <a:prstDash val="solid"/>
          </a:ln>
        </p:spPr>
      </p:sp>
      <p:sp>
        <p:nvSpPr>
          <p:cNvPr id="3" name="Заметки 2"/>
          <p:cNvSpPr txBox="1">
            <a:spLocks noGrp="1"/>
          </p:cNvSpPr>
          <p:nvPr>
            <p:ph type="body" sz="quarter" idx="1"/>
          </p:nvPr>
        </p:nvSpPr>
        <p:spPr>
          <a:xfrm>
            <a:off x="1169636" y="5086798"/>
            <a:ext cx="5226116" cy="4107603"/>
          </a:xfrm>
        </p:spPr>
        <p:txBody>
          <a:bodyPr>
            <a:spAutoFit/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9998211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312863" y="1027113"/>
            <a:ext cx="4933950" cy="3700462"/>
          </a:xfrm>
          <a:solidFill>
            <a:srgbClr val="4F81BD"/>
          </a:solidFill>
          <a:ln w="25402">
            <a:solidFill>
              <a:srgbClr val="385D8A"/>
            </a:solidFill>
            <a:prstDash val="solid"/>
          </a:ln>
        </p:spPr>
      </p:sp>
      <p:sp>
        <p:nvSpPr>
          <p:cNvPr id="3" name="Заметки 2"/>
          <p:cNvSpPr txBox="1">
            <a:spLocks noGrp="1"/>
          </p:cNvSpPr>
          <p:nvPr>
            <p:ph type="body" sz="quarter" idx="1"/>
          </p:nvPr>
        </p:nvSpPr>
        <p:spPr>
          <a:xfrm>
            <a:off x="1169636" y="5086798"/>
            <a:ext cx="5226116" cy="4107603"/>
          </a:xfrm>
        </p:spPr>
        <p:txBody>
          <a:bodyPr>
            <a:spAutoFit/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6119000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312863" y="1027113"/>
            <a:ext cx="4933950" cy="3700462"/>
          </a:xfrm>
          <a:solidFill>
            <a:srgbClr val="4F81BD"/>
          </a:solidFill>
          <a:ln w="25402">
            <a:solidFill>
              <a:srgbClr val="385D8A"/>
            </a:solidFill>
            <a:prstDash val="solid"/>
          </a:ln>
        </p:spPr>
      </p:sp>
      <p:sp>
        <p:nvSpPr>
          <p:cNvPr id="3" name="Заметки 2"/>
          <p:cNvSpPr txBox="1">
            <a:spLocks noGrp="1"/>
          </p:cNvSpPr>
          <p:nvPr>
            <p:ph type="body" sz="quarter" idx="1"/>
          </p:nvPr>
        </p:nvSpPr>
        <p:spPr>
          <a:xfrm>
            <a:off x="1169636" y="5086798"/>
            <a:ext cx="5226116" cy="4107603"/>
          </a:xfrm>
        </p:spPr>
        <p:txBody>
          <a:bodyPr>
            <a:spAutoFit/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6446508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312863" y="1027113"/>
            <a:ext cx="4933950" cy="3700462"/>
          </a:xfrm>
          <a:solidFill>
            <a:srgbClr val="4F81BD"/>
          </a:solidFill>
          <a:ln w="25402">
            <a:solidFill>
              <a:srgbClr val="385D8A"/>
            </a:solidFill>
            <a:prstDash val="solid"/>
          </a:ln>
        </p:spPr>
      </p:sp>
      <p:sp>
        <p:nvSpPr>
          <p:cNvPr id="3" name="Заметки 2"/>
          <p:cNvSpPr txBox="1">
            <a:spLocks noGrp="1"/>
          </p:cNvSpPr>
          <p:nvPr>
            <p:ph type="body" sz="quarter" idx="1"/>
          </p:nvPr>
        </p:nvSpPr>
        <p:spPr>
          <a:xfrm>
            <a:off x="1169636" y="5086798"/>
            <a:ext cx="5226116" cy="4107603"/>
          </a:xfrm>
        </p:spPr>
        <p:txBody>
          <a:bodyPr>
            <a:spAutoFit/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9351046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312863" y="1027113"/>
            <a:ext cx="4933950" cy="3700462"/>
          </a:xfrm>
          <a:solidFill>
            <a:srgbClr val="4F81BD"/>
          </a:solidFill>
          <a:ln w="25402">
            <a:solidFill>
              <a:srgbClr val="385D8A"/>
            </a:solidFill>
            <a:prstDash val="solid"/>
          </a:ln>
        </p:spPr>
      </p:sp>
      <p:sp>
        <p:nvSpPr>
          <p:cNvPr id="3" name="Заметки 2"/>
          <p:cNvSpPr txBox="1">
            <a:spLocks noGrp="1"/>
          </p:cNvSpPr>
          <p:nvPr>
            <p:ph type="body" sz="quarter" idx="1"/>
          </p:nvPr>
        </p:nvSpPr>
        <p:spPr>
          <a:xfrm>
            <a:off x="1169636" y="5086798"/>
            <a:ext cx="5226116" cy="4107603"/>
          </a:xfrm>
        </p:spPr>
        <p:txBody>
          <a:bodyPr>
            <a:spAutoFit/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7014002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312863" y="1027113"/>
            <a:ext cx="4933950" cy="3700462"/>
          </a:xfrm>
          <a:solidFill>
            <a:srgbClr val="4F81BD"/>
          </a:solidFill>
          <a:ln w="25402">
            <a:solidFill>
              <a:srgbClr val="385D8A"/>
            </a:solidFill>
            <a:prstDash val="solid"/>
          </a:ln>
        </p:spPr>
      </p:sp>
      <p:sp>
        <p:nvSpPr>
          <p:cNvPr id="3" name="Заметки 2"/>
          <p:cNvSpPr txBox="1">
            <a:spLocks noGrp="1"/>
          </p:cNvSpPr>
          <p:nvPr>
            <p:ph type="body" sz="quarter" idx="1"/>
          </p:nvPr>
        </p:nvSpPr>
        <p:spPr>
          <a:xfrm>
            <a:off x="1169636" y="5086798"/>
            <a:ext cx="5226116" cy="4107603"/>
          </a:xfrm>
        </p:spPr>
        <p:txBody>
          <a:bodyPr>
            <a:spAutoFit/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4710390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312863" y="1027113"/>
            <a:ext cx="4933950" cy="3700462"/>
          </a:xfrm>
          <a:solidFill>
            <a:srgbClr val="4F81BD"/>
          </a:solidFill>
          <a:ln w="25402">
            <a:solidFill>
              <a:srgbClr val="385D8A"/>
            </a:solidFill>
            <a:prstDash val="solid"/>
          </a:ln>
        </p:spPr>
      </p:sp>
      <p:sp>
        <p:nvSpPr>
          <p:cNvPr id="3" name="Заметки 2"/>
          <p:cNvSpPr txBox="1">
            <a:spLocks noGrp="1"/>
          </p:cNvSpPr>
          <p:nvPr>
            <p:ph type="body" sz="quarter" idx="1"/>
          </p:nvPr>
        </p:nvSpPr>
        <p:spPr>
          <a:xfrm>
            <a:off x="1169636" y="5086798"/>
            <a:ext cx="5226116" cy="4107603"/>
          </a:xfrm>
        </p:spPr>
        <p:txBody>
          <a:bodyPr>
            <a:spAutoFit/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441612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55192" y="1595933"/>
            <a:ext cx="7299157" cy="3670246"/>
          </a:xfrm>
        </p:spPr>
        <p:txBody>
          <a:bodyPr anchor="b"/>
          <a:lstStyle>
            <a:lvl1pPr>
              <a:defRPr sz="7937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55192" y="5266177"/>
            <a:ext cx="7299157" cy="949556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/>
                </a:solidFill>
              </a:defRPr>
            </a:lvl1pPr>
            <a:lvl2pPr marL="5039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07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119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158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51985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02382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52780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0317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B97365-EBCA-4027-87D5-99FC1D4DF0BB}" type="datetimeFigureOut">
              <a:rPr lang="en-US" smtClean="0"/>
              <a:pPr/>
              <a:t>2/7/2015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29E33-B620-47F9-BB04-8846C2A5AFCC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42823350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55194" y="5291758"/>
            <a:ext cx="7299156" cy="624724"/>
          </a:xfrm>
        </p:spPr>
        <p:txBody>
          <a:bodyPr anchor="b">
            <a:normAutofit/>
          </a:bodyPr>
          <a:lstStyle>
            <a:lvl1pPr algn="l">
              <a:defRPr sz="2646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55192" y="755968"/>
            <a:ext cx="7299157" cy="401316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764"/>
            </a:lvl1pPr>
            <a:lvl2pPr marL="503972" indent="0">
              <a:buNone/>
              <a:defRPr sz="1764"/>
            </a:lvl2pPr>
            <a:lvl3pPr marL="1007943" indent="0">
              <a:buNone/>
              <a:defRPr sz="1764"/>
            </a:lvl3pPr>
            <a:lvl4pPr marL="1511915" indent="0">
              <a:buNone/>
              <a:defRPr sz="1764"/>
            </a:lvl4pPr>
            <a:lvl5pPr marL="2015886" indent="0">
              <a:buNone/>
              <a:defRPr sz="1764"/>
            </a:lvl5pPr>
            <a:lvl6pPr marL="2519858" indent="0">
              <a:buNone/>
              <a:defRPr sz="1764"/>
            </a:lvl6pPr>
            <a:lvl7pPr marL="3023829" indent="0">
              <a:buNone/>
              <a:defRPr sz="1764"/>
            </a:lvl7pPr>
            <a:lvl8pPr marL="3527801" indent="0">
              <a:buNone/>
              <a:defRPr sz="1764"/>
            </a:lvl8pPr>
            <a:lvl9pPr marL="4031772" indent="0">
              <a:buNone/>
              <a:defRPr sz="1764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55193" y="5916482"/>
            <a:ext cx="7299155" cy="544226"/>
          </a:xfrm>
        </p:spPr>
        <p:txBody>
          <a:bodyPr>
            <a:normAutofit/>
          </a:bodyPr>
          <a:lstStyle>
            <a:lvl1pPr marL="0" indent="0">
              <a:buNone/>
              <a:defRPr sz="1323"/>
            </a:lvl1pPr>
            <a:lvl2pPr marL="503972" indent="0">
              <a:buNone/>
              <a:defRPr sz="1323"/>
            </a:lvl2pPr>
            <a:lvl3pPr marL="1007943" indent="0">
              <a:buNone/>
              <a:defRPr sz="1102"/>
            </a:lvl3pPr>
            <a:lvl4pPr marL="1511915" indent="0">
              <a:buNone/>
              <a:defRPr sz="992"/>
            </a:lvl4pPr>
            <a:lvl5pPr marL="2015886" indent="0">
              <a:buNone/>
              <a:defRPr sz="992"/>
            </a:lvl5pPr>
            <a:lvl6pPr marL="2519858" indent="0">
              <a:buNone/>
              <a:defRPr sz="992"/>
            </a:lvl6pPr>
            <a:lvl7pPr marL="3023829" indent="0">
              <a:buNone/>
              <a:defRPr sz="992"/>
            </a:lvl7pPr>
            <a:lvl8pPr marL="3527801" indent="0">
              <a:buNone/>
              <a:defRPr sz="992"/>
            </a:lvl8pPr>
            <a:lvl9pPr marL="4031772" indent="0">
              <a:buNone/>
              <a:defRPr sz="992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B97365-EBCA-4027-87D5-99FC1D4DF0BB}" type="datetimeFigureOut">
              <a:rPr lang="en-US" smtClean="0"/>
              <a:pPr/>
              <a:t>2/7/2015</a:t>
            </a:fld>
            <a:endParaRPr lang="en-US">
              <a:solidFill>
                <a:schemeClr val="tx1">
                  <a:shade val="50000"/>
                </a:scheme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>
              <a:solidFill>
                <a:schemeClr val="tx1">
                  <a:shade val="50000"/>
                </a:scheme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29E33-B620-47F9-BB04-8846C2A5AFCC}" type="slidenum">
              <a:rPr kumimoji="0" lang="en-US" smtClean="0"/>
              <a:pPr/>
              <a:t>‹#›</a:t>
            </a:fld>
            <a:endParaRPr kumimoji="0" lang="en-US" dirty="0">
              <a:solidFill>
                <a:schemeClr val="tx1">
                  <a:shade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89654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55192" y="1595931"/>
            <a:ext cx="7299157" cy="2183906"/>
          </a:xfrm>
        </p:spPr>
        <p:txBody>
          <a:bodyPr/>
          <a:lstStyle>
            <a:lvl1pPr>
              <a:defRPr sz="529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955192" y="4031827"/>
            <a:ext cx="7299157" cy="2603888"/>
          </a:xfrm>
        </p:spPr>
        <p:txBody>
          <a:bodyPr anchor="ctr">
            <a:normAutofit/>
          </a:bodyPr>
          <a:lstStyle>
            <a:lvl1pPr marL="0" indent="0">
              <a:buNone/>
              <a:defRPr sz="1984"/>
            </a:lvl1pPr>
            <a:lvl2pPr marL="503972" indent="0">
              <a:buNone/>
              <a:defRPr sz="1323"/>
            </a:lvl2pPr>
            <a:lvl3pPr marL="1007943" indent="0">
              <a:buNone/>
              <a:defRPr sz="1102"/>
            </a:lvl3pPr>
            <a:lvl4pPr marL="1511915" indent="0">
              <a:buNone/>
              <a:defRPr sz="992"/>
            </a:lvl4pPr>
            <a:lvl5pPr marL="2015886" indent="0">
              <a:buNone/>
              <a:defRPr sz="992"/>
            </a:lvl5pPr>
            <a:lvl6pPr marL="2519858" indent="0">
              <a:buNone/>
              <a:defRPr sz="992"/>
            </a:lvl6pPr>
            <a:lvl7pPr marL="3023829" indent="0">
              <a:buNone/>
              <a:defRPr sz="992"/>
            </a:lvl7pPr>
            <a:lvl8pPr marL="3527801" indent="0">
              <a:buNone/>
              <a:defRPr sz="992"/>
            </a:lvl8pPr>
            <a:lvl9pPr marL="4031772" indent="0">
              <a:buNone/>
              <a:defRPr sz="992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B97365-EBCA-4027-87D5-99FC1D4DF0BB}" type="datetimeFigureOut">
              <a:rPr lang="en-US" smtClean="0"/>
              <a:pPr/>
              <a:t>2/7/2015</a:t>
            </a:fld>
            <a:endParaRPr lang="en-US">
              <a:solidFill>
                <a:schemeClr val="tx1">
                  <a:shade val="50000"/>
                </a:scheme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>
              <a:solidFill>
                <a:schemeClr val="tx1">
                  <a:shade val="50000"/>
                </a:scheme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29E33-B620-47F9-BB04-8846C2A5AFCC}" type="slidenum">
              <a:rPr kumimoji="0" lang="en-US" smtClean="0"/>
              <a:pPr/>
              <a:t>‹#›</a:t>
            </a:fld>
            <a:endParaRPr kumimoji="0" lang="en-US" dirty="0">
              <a:solidFill>
                <a:schemeClr val="tx1">
                  <a:shade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601436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2422" y="1595931"/>
            <a:ext cx="6615740" cy="2561090"/>
          </a:xfrm>
        </p:spPr>
        <p:txBody>
          <a:bodyPr/>
          <a:lstStyle>
            <a:lvl1pPr>
              <a:defRPr sz="529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>
          <a:xfrm>
            <a:off x="1596514" y="4157021"/>
            <a:ext cx="6108363" cy="377183"/>
          </a:xfrm>
        </p:spPr>
        <p:txBody>
          <a:bodyPr anchor="t">
            <a:normAutofit/>
          </a:bodyPr>
          <a:lstStyle>
            <a:lvl1pPr marL="0" indent="0">
              <a:buNone/>
              <a:defRPr lang="en-US" sz="1543" b="0" i="0" kern="1200" cap="small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503972" indent="0">
              <a:buNone/>
              <a:defRPr sz="1323"/>
            </a:lvl2pPr>
            <a:lvl3pPr marL="1007943" indent="0">
              <a:buNone/>
              <a:defRPr sz="1102"/>
            </a:lvl3pPr>
            <a:lvl4pPr marL="1511915" indent="0">
              <a:buNone/>
              <a:defRPr sz="992"/>
            </a:lvl4pPr>
            <a:lvl5pPr marL="2015886" indent="0">
              <a:buNone/>
              <a:defRPr sz="992"/>
            </a:lvl5pPr>
            <a:lvl6pPr marL="2519858" indent="0">
              <a:buNone/>
              <a:defRPr sz="992"/>
            </a:lvl6pPr>
            <a:lvl7pPr marL="3023829" indent="0">
              <a:buNone/>
              <a:defRPr sz="992"/>
            </a:lvl7pPr>
            <a:lvl8pPr marL="3527801" indent="0">
              <a:buNone/>
              <a:defRPr sz="992"/>
            </a:lvl8pPr>
            <a:lvl9pPr marL="4031772" indent="0">
              <a:buNone/>
              <a:defRPr sz="992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955192" y="4795793"/>
            <a:ext cx="7299157" cy="1847921"/>
          </a:xfrm>
        </p:spPr>
        <p:txBody>
          <a:bodyPr anchor="ctr">
            <a:normAutofit/>
          </a:bodyPr>
          <a:lstStyle>
            <a:lvl1pPr marL="0" indent="0">
              <a:buNone/>
              <a:defRPr sz="1984"/>
            </a:lvl1pPr>
            <a:lvl2pPr marL="503972" indent="0">
              <a:buNone/>
              <a:defRPr sz="1323"/>
            </a:lvl2pPr>
            <a:lvl3pPr marL="1007943" indent="0">
              <a:buNone/>
              <a:defRPr sz="1102"/>
            </a:lvl3pPr>
            <a:lvl4pPr marL="1511915" indent="0">
              <a:buNone/>
              <a:defRPr sz="992"/>
            </a:lvl4pPr>
            <a:lvl5pPr marL="2015886" indent="0">
              <a:buNone/>
              <a:defRPr sz="992"/>
            </a:lvl5pPr>
            <a:lvl6pPr marL="2519858" indent="0">
              <a:buNone/>
              <a:defRPr sz="992"/>
            </a:lvl6pPr>
            <a:lvl7pPr marL="3023829" indent="0">
              <a:buNone/>
              <a:defRPr sz="992"/>
            </a:lvl7pPr>
            <a:lvl8pPr marL="3527801" indent="0">
              <a:buNone/>
              <a:defRPr sz="992"/>
            </a:lvl8pPr>
            <a:lvl9pPr marL="4031772" indent="0">
              <a:buNone/>
              <a:defRPr sz="992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B97365-EBCA-4027-87D5-99FC1D4DF0BB}" type="datetimeFigureOut">
              <a:rPr lang="en-US" smtClean="0"/>
              <a:pPr/>
              <a:t>2/7/2015</a:t>
            </a:fld>
            <a:endParaRPr lang="en-US">
              <a:solidFill>
                <a:schemeClr val="tx1">
                  <a:shade val="50000"/>
                </a:scheme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>
              <a:solidFill>
                <a:schemeClr val="tx1">
                  <a:shade val="50000"/>
                </a:scheme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29E33-B620-47F9-BB04-8846C2A5AFCC}" type="slidenum">
              <a:rPr kumimoji="0" lang="en-US" smtClean="0"/>
              <a:pPr/>
              <a:t>‹#›</a:t>
            </a:fld>
            <a:endParaRPr kumimoji="0" lang="en-US" dirty="0">
              <a:solidFill>
                <a:schemeClr val="tx1">
                  <a:shade val="50000"/>
                </a:schemeClr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42925" y="1070627"/>
            <a:ext cx="663212" cy="21618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sz="13448" dirty="0"/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716673" y="2881216"/>
            <a:ext cx="663212" cy="21618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sz="13448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50725470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55192" y="3443853"/>
            <a:ext cx="7299157" cy="1822325"/>
          </a:xfrm>
        </p:spPr>
        <p:txBody>
          <a:bodyPr anchor="b"/>
          <a:lstStyle>
            <a:lvl1pPr algn="l">
              <a:defRPr sz="4409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55192" y="5266178"/>
            <a:ext cx="7299157" cy="948432"/>
          </a:xfrm>
        </p:spPr>
        <p:txBody>
          <a:bodyPr anchor="t"/>
          <a:lstStyle>
            <a:lvl1pPr marL="0" indent="0" algn="l">
              <a:buNone/>
              <a:defRPr sz="2205" cap="none">
                <a:solidFill>
                  <a:schemeClr val="accent1"/>
                </a:solidFill>
              </a:defRPr>
            </a:lvl1pPr>
            <a:lvl2pPr marL="503972" indent="0">
              <a:buNone/>
              <a:defRPr sz="1984">
                <a:solidFill>
                  <a:schemeClr val="tx1">
                    <a:tint val="75000"/>
                  </a:schemeClr>
                </a:solidFill>
              </a:defRPr>
            </a:lvl2pPr>
            <a:lvl3pPr marL="1007943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3pPr>
            <a:lvl4pPr marL="1511915" indent="0">
              <a:buNone/>
              <a:defRPr sz="1543">
                <a:solidFill>
                  <a:schemeClr val="tx1">
                    <a:tint val="75000"/>
                  </a:schemeClr>
                </a:solidFill>
              </a:defRPr>
            </a:lvl4pPr>
            <a:lvl5pPr marL="2015886" indent="0">
              <a:buNone/>
              <a:defRPr sz="1543">
                <a:solidFill>
                  <a:schemeClr val="tx1">
                    <a:tint val="75000"/>
                  </a:schemeClr>
                </a:solidFill>
              </a:defRPr>
            </a:lvl5pPr>
            <a:lvl6pPr marL="2519858" indent="0">
              <a:buNone/>
              <a:defRPr sz="1543">
                <a:solidFill>
                  <a:schemeClr val="tx1">
                    <a:tint val="75000"/>
                  </a:schemeClr>
                </a:solidFill>
              </a:defRPr>
            </a:lvl6pPr>
            <a:lvl7pPr marL="3023829" indent="0">
              <a:buNone/>
              <a:defRPr sz="1543">
                <a:solidFill>
                  <a:schemeClr val="tx1">
                    <a:tint val="75000"/>
                  </a:schemeClr>
                </a:solidFill>
              </a:defRPr>
            </a:lvl7pPr>
            <a:lvl8pPr marL="3527801" indent="0">
              <a:buNone/>
              <a:defRPr sz="1543">
                <a:solidFill>
                  <a:schemeClr val="tx1">
                    <a:tint val="75000"/>
                  </a:schemeClr>
                </a:solidFill>
              </a:defRPr>
            </a:lvl8pPr>
            <a:lvl9pPr marL="4031772" indent="0">
              <a:buNone/>
              <a:defRPr sz="154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B97365-EBCA-4027-87D5-99FC1D4DF0BB}" type="datetimeFigureOut">
              <a:rPr lang="en-US" smtClean="0"/>
              <a:pPr/>
              <a:t>2/7/2015</a:t>
            </a:fld>
            <a:endParaRPr lang="en-US">
              <a:solidFill>
                <a:schemeClr val="tx1">
                  <a:shade val="50000"/>
                </a:scheme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>
              <a:solidFill>
                <a:schemeClr val="tx1">
                  <a:shade val="50000"/>
                </a:scheme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29E33-B620-47F9-BB04-8846C2A5AFCC}" type="slidenum">
              <a:rPr kumimoji="0" lang="en-US" smtClean="0"/>
              <a:pPr/>
              <a:t>‹#›</a:t>
            </a:fld>
            <a:endParaRPr kumimoji="0" lang="en-US" dirty="0">
              <a:solidFill>
                <a:schemeClr val="tx1">
                  <a:shade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807637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63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23472" y="2183906"/>
            <a:ext cx="2437171" cy="635222"/>
          </a:xfrm>
        </p:spPr>
        <p:txBody>
          <a:bodyPr anchor="b">
            <a:noAutofit/>
          </a:bodyPr>
          <a:lstStyle>
            <a:lvl1pPr marL="0" indent="0">
              <a:buNone/>
              <a:defRPr sz="2646" b="0">
                <a:solidFill>
                  <a:schemeClr val="accent1"/>
                </a:solidFill>
              </a:defRPr>
            </a:lvl1pPr>
            <a:lvl2pPr marL="503972" indent="0">
              <a:buNone/>
              <a:defRPr sz="2205" b="1"/>
            </a:lvl2pPr>
            <a:lvl3pPr marL="1007943" indent="0">
              <a:buNone/>
              <a:defRPr sz="1984" b="1"/>
            </a:lvl3pPr>
            <a:lvl4pPr marL="1511915" indent="0">
              <a:buNone/>
              <a:defRPr sz="1764" b="1"/>
            </a:lvl4pPr>
            <a:lvl5pPr marL="2015886" indent="0">
              <a:buNone/>
              <a:defRPr sz="1764" b="1"/>
            </a:lvl5pPr>
            <a:lvl6pPr marL="2519858" indent="0">
              <a:buNone/>
              <a:defRPr sz="1764" b="1"/>
            </a:lvl6pPr>
            <a:lvl7pPr marL="3023829" indent="0">
              <a:buNone/>
              <a:defRPr sz="1764" b="1"/>
            </a:lvl7pPr>
            <a:lvl8pPr marL="3527801" indent="0">
              <a:buNone/>
              <a:defRPr sz="1764" b="1"/>
            </a:lvl8pPr>
            <a:lvl9pPr marL="4031772" indent="0">
              <a:buNone/>
              <a:defRPr sz="1764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539612" y="2939874"/>
            <a:ext cx="2421030" cy="3956580"/>
          </a:xfrm>
        </p:spPr>
        <p:txBody>
          <a:bodyPr anchor="t">
            <a:normAutofit/>
          </a:bodyPr>
          <a:lstStyle>
            <a:lvl1pPr marL="0" indent="0">
              <a:buNone/>
              <a:defRPr sz="1543"/>
            </a:lvl1pPr>
            <a:lvl2pPr marL="503972" indent="0">
              <a:buNone/>
              <a:defRPr sz="1323"/>
            </a:lvl2pPr>
            <a:lvl3pPr marL="1007943" indent="0">
              <a:buNone/>
              <a:defRPr sz="1102"/>
            </a:lvl3pPr>
            <a:lvl4pPr marL="1511915" indent="0">
              <a:buNone/>
              <a:defRPr sz="992"/>
            </a:lvl4pPr>
            <a:lvl5pPr marL="2015886" indent="0">
              <a:buNone/>
              <a:defRPr sz="992"/>
            </a:lvl5pPr>
            <a:lvl6pPr marL="2519858" indent="0">
              <a:buNone/>
              <a:defRPr sz="992"/>
            </a:lvl6pPr>
            <a:lvl7pPr marL="3023829" indent="0">
              <a:buNone/>
              <a:defRPr sz="992"/>
            </a:lvl7pPr>
            <a:lvl8pPr marL="3527801" indent="0">
              <a:buNone/>
              <a:defRPr sz="992"/>
            </a:lvl8pPr>
            <a:lvl9pPr marL="4031772" indent="0">
              <a:buNone/>
              <a:defRPr sz="992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211936" y="2183906"/>
            <a:ext cx="2428383" cy="635222"/>
          </a:xfrm>
        </p:spPr>
        <p:txBody>
          <a:bodyPr anchor="b">
            <a:noAutofit/>
          </a:bodyPr>
          <a:lstStyle>
            <a:lvl1pPr marL="0" indent="0">
              <a:buNone/>
              <a:defRPr sz="2646" b="0">
                <a:solidFill>
                  <a:schemeClr val="accent1"/>
                </a:solidFill>
              </a:defRPr>
            </a:lvl1pPr>
            <a:lvl2pPr marL="503972" indent="0">
              <a:buNone/>
              <a:defRPr sz="2205" b="1"/>
            </a:lvl2pPr>
            <a:lvl3pPr marL="1007943" indent="0">
              <a:buNone/>
              <a:defRPr sz="1984" b="1"/>
            </a:lvl3pPr>
            <a:lvl4pPr marL="1511915" indent="0">
              <a:buNone/>
              <a:defRPr sz="1764" b="1"/>
            </a:lvl4pPr>
            <a:lvl5pPr marL="2015886" indent="0">
              <a:buNone/>
              <a:defRPr sz="1764" b="1"/>
            </a:lvl5pPr>
            <a:lvl6pPr marL="2519858" indent="0">
              <a:buNone/>
              <a:defRPr sz="1764" b="1"/>
            </a:lvl6pPr>
            <a:lvl7pPr marL="3023829" indent="0">
              <a:buNone/>
              <a:defRPr sz="1764" b="1"/>
            </a:lvl7pPr>
            <a:lvl8pPr marL="3527801" indent="0">
              <a:buNone/>
              <a:defRPr sz="1764" b="1"/>
            </a:lvl8pPr>
            <a:lvl9pPr marL="4031772" indent="0">
              <a:buNone/>
              <a:defRPr sz="1764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203207" y="2939874"/>
            <a:ext cx="2437111" cy="3956580"/>
          </a:xfrm>
        </p:spPr>
        <p:txBody>
          <a:bodyPr anchor="t">
            <a:normAutofit/>
          </a:bodyPr>
          <a:lstStyle>
            <a:lvl1pPr marL="0" indent="0">
              <a:buNone/>
              <a:defRPr sz="1543"/>
            </a:lvl1pPr>
            <a:lvl2pPr marL="503972" indent="0">
              <a:buNone/>
              <a:defRPr sz="1323"/>
            </a:lvl2pPr>
            <a:lvl3pPr marL="1007943" indent="0">
              <a:buNone/>
              <a:defRPr sz="1102"/>
            </a:lvl3pPr>
            <a:lvl4pPr marL="1511915" indent="0">
              <a:buNone/>
              <a:defRPr sz="992"/>
            </a:lvl4pPr>
            <a:lvl5pPr marL="2015886" indent="0">
              <a:buNone/>
              <a:defRPr sz="992"/>
            </a:lvl5pPr>
            <a:lvl6pPr marL="2519858" indent="0">
              <a:buNone/>
              <a:defRPr sz="992"/>
            </a:lvl6pPr>
            <a:lvl7pPr marL="3023829" indent="0">
              <a:buNone/>
              <a:defRPr sz="992"/>
            </a:lvl7pPr>
            <a:lvl8pPr marL="3527801" indent="0">
              <a:buNone/>
              <a:defRPr sz="992"/>
            </a:lvl8pPr>
            <a:lvl9pPr marL="4031772" indent="0">
              <a:buNone/>
              <a:defRPr sz="992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892400" y="2183906"/>
            <a:ext cx="2424970" cy="635222"/>
          </a:xfrm>
        </p:spPr>
        <p:txBody>
          <a:bodyPr anchor="b">
            <a:noAutofit/>
          </a:bodyPr>
          <a:lstStyle>
            <a:lvl1pPr marL="0" indent="0">
              <a:buNone/>
              <a:defRPr sz="2646" b="0">
                <a:solidFill>
                  <a:schemeClr val="accent1"/>
                </a:solidFill>
              </a:defRPr>
            </a:lvl1pPr>
            <a:lvl2pPr marL="503972" indent="0">
              <a:buNone/>
              <a:defRPr sz="2205" b="1"/>
            </a:lvl2pPr>
            <a:lvl3pPr marL="1007943" indent="0">
              <a:buNone/>
              <a:defRPr sz="1984" b="1"/>
            </a:lvl3pPr>
            <a:lvl4pPr marL="1511915" indent="0">
              <a:buNone/>
              <a:defRPr sz="1764" b="1"/>
            </a:lvl4pPr>
            <a:lvl5pPr marL="2015886" indent="0">
              <a:buNone/>
              <a:defRPr sz="1764" b="1"/>
            </a:lvl5pPr>
            <a:lvl6pPr marL="2519858" indent="0">
              <a:buNone/>
              <a:defRPr sz="1764" b="1"/>
            </a:lvl6pPr>
            <a:lvl7pPr marL="3023829" indent="0">
              <a:buNone/>
              <a:defRPr sz="1764" b="1"/>
            </a:lvl7pPr>
            <a:lvl8pPr marL="3527801" indent="0">
              <a:buNone/>
              <a:defRPr sz="1764" b="1"/>
            </a:lvl8pPr>
            <a:lvl9pPr marL="4031772" indent="0">
              <a:buNone/>
              <a:defRPr sz="1764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5892400" y="2939874"/>
            <a:ext cx="2424970" cy="3956580"/>
          </a:xfrm>
        </p:spPr>
        <p:txBody>
          <a:bodyPr anchor="t">
            <a:normAutofit/>
          </a:bodyPr>
          <a:lstStyle>
            <a:lvl1pPr marL="0" indent="0">
              <a:buNone/>
              <a:defRPr sz="1543"/>
            </a:lvl1pPr>
            <a:lvl2pPr marL="503972" indent="0">
              <a:buNone/>
              <a:defRPr sz="1323"/>
            </a:lvl2pPr>
            <a:lvl3pPr marL="1007943" indent="0">
              <a:buNone/>
              <a:defRPr sz="1102"/>
            </a:lvl3pPr>
            <a:lvl4pPr marL="1511915" indent="0">
              <a:buNone/>
              <a:defRPr sz="992"/>
            </a:lvl4pPr>
            <a:lvl5pPr marL="2015886" indent="0">
              <a:buNone/>
              <a:defRPr sz="992"/>
            </a:lvl5pPr>
            <a:lvl6pPr marL="2519858" indent="0">
              <a:buNone/>
              <a:defRPr sz="992"/>
            </a:lvl6pPr>
            <a:lvl7pPr marL="3023829" indent="0">
              <a:buNone/>
              <a:defRPr sz="992"/>
            </a:lvl7pPr>
            <a:lvl8pPr marL="3527801" indent="0">
              <a:buNone/>
              <a:defRPr sz="992"/>
            </a:lvl8pPr>
            <a:lvl9pPr marL="4031772" indent="0">
              <a:buNone/>
              <a:defRPr sz="992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081662" y="2351899"/>
            <a:ext cx="0" cy="436781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5758028" y="2351899"/>
            <a:ext cx="0" cy="4372753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B97365-EBCA-4027-87D5-99FC1D4DF0BB}" type="datetimeFigureOut">
              <a:rPr lang="en-US" smtClean="0"/>
              <a:pPr/>
              <a:t>2/7/2015</a:t>
            </a:fld>
            <a:endParaRPr lang="en-US">
              <a:solidFill>
                <a:schemeClr val="tx1">
                  <a:shade val="50000"/>
                </a:scheme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>
              <a:solidFill>
                <a:schemeClr val="tx1">
                  <a:shade val="50000"/>
                </a:scheme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29E33-B620-47F9-BB04-8846C2A5AFCC}" type="slidenum">
              <a:rPr kumimoji="0" lang="en-US" smtClean="0"/>
              <a:pPr/>
              <a:t>‹#›</a:t>
            </a:fld>
            <a:endParaRPr kumimoji="0" lang="en-US" dirty="0">
              <a:solidFill>
                <a:schemeClr val="tx1">
                  <a:shade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800084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63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9612" y="4685884"/>
            <a:ext cx="2431534" cy="635222"/>
          </a:xfrm>
        </p:spPr>
        <p:txBody>
          <a:bodyPr anchor="b">
            <a:noAutofit/>
          </a:bodyPr>
          <a:lstStyle>
            <a:lvl1pPr marL="0" indent="0">
              <a:buNone/>
              <a:defRPr sz="2646" b="0">
                <a:solidFill>
                  <a:schemeClr val="accent1"/>
                </a:solidFill>
              </a:defRPr>
            </a:lvl1pPr>
            <a:lvl2pPr marL="503972" indent="0">
              <a:buNone/>
              <a:defRPr sz="2205" b="1"/>
            </a:lvl2pPr>
            <a:lvl3pPr marL="1007943" indent="0">
              <a:buNone/>
              <a:defRPr sz="1984" b="1"/>
            </a:lvl3pPr>
            <a:lvl4pPr marL="1511915" indent="0">
              <a:buNone/>
              <a:defRPr sz="1764" b="1"/>
            </a:lvl4pPr>
            <a:lvl5pPr marL="2015886" indent="0">
              <a:buNone/>
              <a:defRPr sz="1764" b="1"/>
            </a:lvl5pPr>
            <a:lvl6pPr marL="2519858" indent="0">
              <a:buNone/>
              <a:defRPr sz="1764" b="1"/>
            </a:lvl6pPr>
            <a:lvl7pPr marL="3023829" indent="0">
              <a:buNone/>
              <a:defRPr sz="1764" b="1"/>
            </a:lvl7pPr>
            <a:lvl8pPr marL="3527801" indent="0">
              <a:buNone/>
              <a:defRPr sz="1764" b="1"/>
            </a:lvl8pPr>
            <a:lvl9pPr marL="4031772" indent="0">
              <a:buNone/>
              <a:defRPr sz="1764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539612" y="2435895"/>
            <a:ext cx="2431534" cy="1679928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764"/>
            </a:lvl1pPr>
            <a:lvl2pPr marL="503972" indent="0">
              <a:buNone/>
              <a:defRPr sz="1764"/>
            </a:lvl2pPr>
            <a:lvl3pPr marL="1007943" indent="0">
              <a:buNone/>
              <a:defRPr sz="1764"/>
            </a:lvl3pPr>
            <a:lvl4pPr marL="1511915" indent="0">
              <a:buNone/>
              <a:defRPr sz="1764"/>
            </a:lvl4pPr>
            <a:lvl5pPr marL="2015886" indent="0">
              <a:buNone/>
              <a:defRPr sz="1764"/>
            </a:lvl5pPr>
            <a:lvl6pPr marL="2519858" indent="0">
              <a:buNone/>
              <a:defRPr sz="1764"/>
            </a:lvl6pPr>
            <a:lvl7pPr marL="3023829" indent="0">
              <a:buNone/>
              <a:defRPr sz="1764"/>
            </a:lvl7pPr>
            <a:lvl8pPr marL="3527801" indent="0">
              <a:buNone/>
              <a:defRPr sz="1764"/>
            </a:lvl8pPr>
            <a:lvl9pPr marL="4031772" indent="0">
              <a:buNone/>
              <a:defRPr sz="1764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539612" y="5321108"/>
            <a:ext cx="2431534" cy="726634"/>
          </a:xfrm>
        </p:spPr>
        <p:txBody>
          <a:bodyPr anchor="t">
            <a:normAutofit/>
          </a:bodyPr>
          <a:lstStyle>
            <a:lvl1pPr marL="0" indent="0">
              <a:buNone/>
              <a:defRPr sz="1543"/>
            </a:lvl1pPr>
            <a:lvl2pPr marL="503972" indent="0">
              <a:buNone/>
              <a:defRPr sz="1323"/>
            </a:lvl2pPr>
            <a:lvl3pPr marL="1007943" indent="0">
              <a:buNone/>
              <a:defRPr sz="1102"/>
            </a:lvl3pPr>
            <a:lvl4pPr marL="1511915" indent="0">
              <a:buNone/>
              <a:defRPr sz="992"/>
            </a:lvl4pPr>
            <a:lvl5pPr marL="2015886" indent="0">
              <a:buNone/>
              <a:defRPr sz="992"/>
            </a:lvl5pPr>
            <a:lvl6pPr marL="2519858" indent="0">
              <a:buNone/>
              <a:defRPr sz="992"/>
            </a:lvl6pPr>
            <a:lvl7pPr marL="3023829" indent="0">
              <a:buNone/>
              <a:defRPr sz="992"/>
            </a:lvl7pPr>
            <a:lvl8pPr marL="3527801" indent="0">
              <a:buNone/>
              <a:defRPr sz="992"/>
            </a:lvl8pPr>
            <a:lvl9pPr marL="4031772" indent="0">
              <a:buNone/>
              <a:defRPr sz="992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216663" y="4685884"/>
            <a:ext cx="2423656" cy="635222"/>
          </a:xfrm>
        </p:spPr>
        <p:txBody>
          <a:bodyPr anchor="b">
            <a:noAutofit/>
          </a:bodyPr>
          <a:lstStyle>
            <a:lvl1pPr marL="0" indent="0">
              <a:buNone/>
              <a:defRPr sz="2646" b="0">
                <a:solidFill>
                  <a:schemeClr val="accent1"/>
                </a:solidFill>
              </a:defRPr>
            </a:lvl1pPr>
            <a:lvl2pPr marL="503972" indent="0">
              <a:buNone/>
              <a:defRPr sz="2205" b="1"/>
            </a:lvl2pPr>
            <a:lvl3pPr marL="1007943" indent="0">
              <a:buNone/>
              <a:defRPr sz="1984" b="1"/>
            </a:lvl3pPr>
            <a:lvl4pPr marL="1511915" indent="0">
              <a:buNone/>
              <a:defRPr sz="1764" b="1"/>
            </a:lvl4pPr>
            <a:lvl5pPr marL="2015886" indent="0">
              <a:buNone/>
              <a:defRPr sz="1764" b="1"/>
            </a:lvl5pPr>
            <a:lvl6pPr marL="2519858" indent="0">
              <a:buNone/>
              <a:defRPr sz="1764" b="1"/>
            </a:lvl6pPr>
            <a:lvl7pPr marL="3023829" indent="0">
              <a:buNone/>
              <a:defRPr sz="1764" b="1"/>
            </a:lvl7pPr>
            <a:lvl8pPr marL="3527801" indent="0">
              <a:buNone/>
              <a:defRPr sz="1764" b="1"/>
            </a:lvl8pPr>
            <a:lvl9pPr marL="4031772" indent="0">
              <a:buNone/>
              <a:defRPr sz="1764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216662" y="2435895"/>
            <a:ext cx="2423656" cy="1679928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764"/>
            </a:lvl1pPr>
            <a:lvl2pPr marL="503972" indent="0">
              <a:buNone/>
              <a:defRPr sz="1764"/>
            </a:lvl2pPr>
            <a:lvl3pPr marL="1007943" indent="0">
              <a:buNone/>
              <a:defRPr sz="1764"/>
            </a:lvl3pPr>
            <a:lvl4pPr marL="1511915" indent="0">
              <a:buNone/>
              <a:defRPr sz="1764"/>
            </a:lvl4pPr>
            <a:lvl5pPr marL="2015886" indent="0">
              <a:buNone/>
              <a:defRPr sz="1764"/>
            </a:lvl5pPr>
            <a:lvl6pPr marL="2519858" indent="0">
              <a:buNone/>
              <a:defRPr sz="1764"/>
            </a:lvl6pPr>
            <a:lvl7pPr marL="3023829" indent="0">
              <a:buNone/>
              <a:defRPr sz="1764"/>
            </a:lvl7pPr>
            <a:lvl8pPr marL="3527801" indent="0">
              <a:buNone/>
              <a:defRPr sz="1764"/>
            </a:lvl8pPr>
            <a:lvl9pPr marL="4031772" indent="0">
              <a:buNone/>
              <a:defRPr sz="1764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215543" y="5321107"/>
            <a:ext cx="2426866" cy="726634"/>
          </a:xfrm>
        </p:spPr>
        <p:txBody>
          <a:bodyPr anchor="t">
            <a:normAutofit/>
          </a:bodyPr>
          <a:lstStyle>
            <a:lvl1pPr marL="0" indent="0">
              <a:buNone/>
              <a:defRPr sz="1543"/>
            </a:lvl1pPr>
            <a:lvl2pPr marL="503972" indent="0">
              <a:buNone/>
              <a:defRPr sz="1323"/>
            </a:lvl2pPr>
            <a:lvl3pPr marL="1007943" indent="0">
              <a:buNone/>
              <a:defRPr sz="1102"/>
            </a:lvl3pPr>
            <a:lvl4pPr marL="1511915" indent="0">
              <a:buNone/>
              <a:defRPr sz="992"/>
            </a:lvl4pPr>
            <a:lvl5pPr marL="2015886" indent="0">
              <a:buNone/>
              <a:defRPr sz="992"/>
            </a:lvl5pPr>
            <a:lvl6pPr marL="2519858" indent="0">
              <a:buNone/>
              <a:defRPr sz="992"/>
            </a:lvl6pPr>
            <a:lvl7pPr marL="3023829" indent="0">
              <a:buNone/>
              <a:defRPr sz="992"/>
            </a:lvl7pPr>
            <a:lvl8pPr marL="3527801" indent="0">
              <a:buNone/>
              <a:defRPr sz="992"/>
            </a:lvl8pPr>
            <a:lvl9pPr marL="4031772" indent="0">
              <a:buNone/>
              <a:defRPr sz="992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892400" y="4685884"/>
            <a:ext cx="2424970" cy="635222"/>
          </a:xfrm>
        </p:spPr>
        <p:txBody>
          <a:bodyPr anchor="b">
            <a:noAutofit/>
          </a:bodyPr>
          <a:lstStyle>
            <a:lvl1pPr marL="0" indent="0">
              <a:buNone/>
              <a:defRPr sz="2646" b="0">
                <a:solidFill>
                  <a:schemeClr val="accent1"/>
                </a:solidFill>
              </a:defRPr>
            </a:lvl1pPr>
            <a:lvl2pPr marL="503972" indent="0">
              <a:buNone/>
              <a:defRPr sz="2205" b="1"/>
            </a:lvl2pPr>
            <a:lvl3pPr marL="1007943" indent="0">
              <a:buNone/>
              <a:defRPr sz="1984" b="1"/>
            </a:lvl3pPr>
            <a:lvl4pPr marL="1511915" indent="0">
              <a:buNone/>
              <a:defRPr sz="1764" b="1"/>
            </a:lvl4pPr>
            <a:lvl5pPr marL="2015886" indent="0">
              <a:buNone/>
              <a:defRPr sz="1764" b="1"/>
            </a:lvl5pPr>
            <a:lvl6pPr marL="2519858" indent="0">
              <a:buNone/>
              <a:defRPr sz="1764" b="1"/>
            </a:lvl6pPr>
            <a:lvl7pPr marL="3023829" indent="0">
              <a:buNone/>
              <a:defRPr sz="1764" b="1"/>
            </a:lvl7pPr>
            <a:lvl8pPr marL="3527801" indent="0">
              <a:buNone/>
              <a:defRPr sz="1764" b="1"/>
            </a:lvl8pPr>
            <a:lvl9pPr marL="4031772" indent="0">
              <a:buNone/>
              <a:defRPr sz="1764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892399" y="2435895"/>
            <a:ext cx="2424970" cy="1679928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764"/>
            </a:lvl1pPr>
            <a:lvl2pPr marL="503972" indent="0">
              <a:buNone/>
              <a:defRPr sz="1764"/>
            </a:lvl2pPr>
            <a:lvl3pPr marL="1007943" indent="0">
              <a:buNone/>
              <a:defRPr sz="1764"/>
            </a:lvl3pPr>
            <a:lvl4pPr marL="1511915" indent="0">
              <a:buNone/>
              <a:defRPr sz="1764"/>
            </a:lvl4pPr>
            <a:lvl5pPr marL="2015886" indent="0">
              <a:buNone/>
              <a:defRPr sz="1764"/>
            </a:lvl5pPr>
            <a:lvl6pPr marL="2519858" indent="0">
              <a:buNone/>
              <a:defRPr sz="1764"/>
            </a:lvl6pPr>
            <a:lvl7pPr marL="3023829" indent="0">
              <a:buNone/>
              <a:defRPr sz="1764"/>
            </a:lvl7pPr>
            <a:lvl8pPr marL="3527801" indent="0">
              <a:buNone/>
              <a:defRPr sz="1764"/>
            </a:lvl8pPr>
            <a:lvl9pPr marL="4031772" indent="0">
              <a:buNone/>
              <a:defRPr sz="1764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5892298" y="5321104"/>
            <a:ext cx="2428182" cy="726634"/>
          </a:xfrm>
        </p:spPr>
        <p:txBody>
          <a:bodyPr anchor="t">
            <a:normAutofit/>
          </a:bodyPr>
          <a:lstStyle>
            <a:lvl1pPr marL="0" indent="0">
              <a:buNone/>
              <a:defRPr sz="1543"/>
            </a:lvl1pPr>
            <a:lvl2pPr marL="503972" indent="0">
              <a:buNone/>
              <a:defRPr sz="1323"/>
            </a:lvl2pPr>
            <a:lvl3pPr marL="1007943" indent="0">
              <a:buNone/>
              <a:defRPr sz="1102"/>
            </a:lvl3pPr>
            <a:lvl4pPr marL="1511915" indent="0">
              <a:buNone/>
              <a:defRPr sz="992"/>
            </a:lvl4pPr>
            <a:lvl5pPr marL="2015886" indent="0">
              <a:buNone/>
              <a:defRPr sz="992"/>
            </a:lvl5pPr>
            <a:lvl6pPr marL="2519858" indent="0">
              <a:buNone/>
              <a:defRPr sz="992"/>
            </a:lvl6pPr>
            <a:lvl7pPr marL="3023829" indent="0">
              <a:buNone/>
              <a:defRPr sz="992"/>
            </a:lvl7pPr>
            <a:lvl8pPr marL="3527801" indent="0">
              <a:buNone/>
              <a:defRPr sz="992"/>
            </a:lvl8pPr>
            <a:lvl9pPr marL="4031772" indent="0">
              <a:buNone/>
              <a:defRPr sz="992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081662" y="2351899"/>
            <a:ext cx="0" cy="436781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5758028" y="2351899"/>
            <a:ext cx="0" cy="4372753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B97365-EBCA-4027-87D5-99FC1D4DF0BB}" type="datetimeFigureOut">
              <a:rPr lang="en-US" smtClean="0"/>
              <a:pPr/>
              <a:t>2/7/2015</a:t>
            </a:fld>
            <a:endParaRPr lang="en-US">
              <a:solidFill>
                <a:schemeClr val="tx1">
                  <a:shade val="50000"/>
                </a:scheme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>
              <a:solidFill>
                <a:schemeClr val="tx1">
                  <a:shade val="50000"/>
                </a:scheme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29E33-B620-47F9-BB04-8846C2A5AFCC}" type="slidenum">
              <a:rPr kumimoji="0" lang="en-US" smtClean="0"/>
              <a:pPr/>
              <a:t>‹#›</a:t>
            </a:fld>
            <a:endParaRPr kumimoji="0" lang="en-US" dirty="0">
              <a:solidFill>
                <a:schemeClr val="tx1">
                  <a:shade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201293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B97365-EBCA-4027-87D5-99FC1D4DF0BB}" type="datetimeFigureOut">
              <a:rPr lang="en-US" smtClean="0"/>
              <a:pPr/>
              <a:t>2/7/2015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29E33-B620-47F9-BB04-8846C2A5AFCC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398743270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67903" y="474232"/>
            <a:ext cx="1449468" cy="6422224"/>
          </a:xfrm>
        </p:spPr>
        <p:txBody>
          <a:bodyPr vert="eaVert" anchor="b" anchorCtr="0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9612" y="852315"/>
            <a:ext cx="6139229" cy="604414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B97365-EBCA-4027-87D5-99FC1D4DF0BB}" type="datetimeFigureOut">
              <a:rPr lang="en-US" smtClean="0"/>
              <a:pPr/>
              <a:t>2/7/2015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29E33-B620-47F9-BB04-8846C2A5AFCC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14946425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B97365-EBCA-4027-87D5-99FC1D4DF0BB}" type="datetimeFigureOut">
              <a:rPr lang="en-US" smtClean="0"/>
              <a:pPr/>
              <a:t>2/7/2015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29E33-B620-47F9-BB04-8846C2A5AFCC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37889260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55194" y="3154532"/>
            <a:ext cx="7299156" cy="2111646"/>
          </a:xfrm>
        </p:spPr>
        <p:txBody>
          <a:bodyPr anchor="b"/>
          <a:lstStyle>
            <a:lvl1pPr algn="l">
              <a:defRPr sz="4409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55192" y="5266178"/>
            <a:ext cx="7299157" cy="948432"/>
          </a:xfrm>
        </p:spPr>
        <p:txBody>
          <a:bodyPr anchor="t"/>
          <a:lstStyle>
            <a:lvl1pPr marL="0" indent="0" algn="l">
              <a:buNone/>
              <a:defRPr sz="2205" cap="all">
                <a:solidFill>
                  <a:schemeClr val="accent1"/>
                </a:solidFill>
              </a:defRPr>
            </a:lvl1pPr>
            <a:lvl2pPr marL="503972" indent="0">
              <a:buNone/>
              <a:defRPr sz="1984">
                <a:solidFill>
                  <a:schemeClr val="tx1">
                    <a:tint val="75000"/>
                  </a:schemeClr>
                </a:solidFill>
              </a:defRPr>
            </a:lvl2pPr>
            <a:lvl3pPr marL="1007943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3pPr>
            <a:lvl4pPr marL="1511915" indent="0">
              <a:buNone/>
              <a:defRPr sz="1543">
                <a:solidFill>
                  <a:schemeClr val="tx1">
                    <a:tint val="75000"/>
                  </a:schemeClr>
                </a:solidFill>
              </a:defRPr>
            </a:lvl4pPr>
            <a:lvl5pPr marL="2015886" indent="0">
              <a:buNone/>
              <a:defRPr sz="1543">
                <a:solidFill>
                  <a:schemeClr val="tx1">
                    <a:tint val="75000"/>
                  </a:schemeClr>
                </a:solidFill>
              </a:defRPr>
            </a:lvl5pPr>
            <a:lvl6pPr marL="2519858" indent="0">
              <a:buNone/>
              <a:defRPr sz="1543">
                <a:solidFill>
                  <a:schemeClr val="tx1">
                    <a:tint val="75000"/>
                  </a:schemeClr>
                </a:solidFill>
              </a:defRPr>
            </a:lvl6pPr>
            <a:lvl7pPr marL="3023829" indent="0">
              <a:buNone/>
              <a:defRPr sz="1543">
                <a:solidFill>
                  <a:schemeClr val="tx1">
                    <a:tint val="75000"/>
                  </a:schemeClr>
                </a:solidFill>
              </a:defRPr>
            </a:lvl7pPr>
            <a:lvl8pPr marL="3527801" indent="0">
              <a:buNone/>
              <a:defRPr sz="1543">
                <a:solidFill>
                  <a:schemeClr val="tx1">
                    <a:tint val="75000"/>
                  </a:schemeClr>
                </a:solidFill>
              </a:defRPr>
            </a:lvl8pPr>
            <a:lvl9pPr marL="4031772" indent="0">
              <a:buNone/>
              <a:defRPr sz="154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B97365-EBCA-4027-87D5-99FC1D4DF0BB}" type="datetimeFigureOut">
              <a:rPr lang="en-US" smtClean="0"/>
              <a:pPr/>
              <a:t>2/7/2015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29E33-B620-47F9-BB04-8846C2A5AFCC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7856568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2482" y="2271404"/>
            <a:ext cx="3635941" cy="4625052"/>
          </a:xfrm>
        </p:spPr>
        <p:txBody>
          <a:bodyPr>
            <a:normAutofit/>
          </a:bodyPr>
          <a:lstStyle>
            <a:lvl1pPr>
              <a:defRPr sz="1984"/>
            </a:lvl1pPr>
            <a:lvl2pPr>
              <a:defRPr sz="1764"/>
            </a:lvl2pPr>
            <a:lvl3pPr>
              <a:defRPr sz="1543"/>
            </a:lvl3pPr>
            <a:lvl4pPr>
              <a:defRPr sz="1323"/>
            </a:lvl4pPr>
            <a:lvl5pPr>
              <a:defRPr sz="1323"/>
            </a:lvl5pPr>
            <a:lvl6pPr>
              <a:defRPr sz="1323"/>
            </a:lvl6pPr>
            <a:lvl7pPr>
              <a:defRPr sz="1323"/>
            </a:lvl7pPr>
            <a:lvl8pPr>
              <a:defRPr sz="1323"/>
            </a:lvl8pPr>
            <a:lvl9pPr>
              <a:defRPr sz="1323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76483" y="2266462"/>
            <a:ext cx="3635943" cy="4629992"/>
          </a:xfrm>
        </p:spPr>
        <p:txBody>
          <a:bodyPr>
            <a:normAutofit/>
          </a:bodyPr>
          <a:lstStyle>
            <a:lvl1pPr>
              <a:defRPr sz="1984"/>
            </a:lvl1pPr>
            <a:lvl2pPr>
              <a:defRPr sz="1764"/>
            </a:lvl2pPr>
            <a:lvl3pPr>
              <a:defRPr sz="1543"/>
            </a:lvl3pPr>
            <a:lvl4pPr>
              <a:defRPr sz="1323"/>
            </a:lvl4pPr>
            <a:lvl5pPr>
              <a:defRPr sz="1323"/>
            </a:lvl5pPr>
            <a:lvl6pPr>
              <a:defRPr sz="1323"/>
            </a:lvl6pPr>
            <a:lvl7pPr>
              <a:defRPr sz="1323"/>
            </a:lvl7pPr>
            <a:lvl8pPr>
              <a:defRPr sz="1323"/>
            </a:lvl8pPr>
            <a:lvl9pPr>
              <a:defRPr sz="1323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B97365-EBCA-4027-87D5-99FC1D4DF0BB}" type="datetimeFigureOut">
              <a:rPr lang="en-US" smtClean="0"/>
              <a:pPr/>
              <a:t>2/7/2015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29E33-B620-47F9-BB04-8846C2A5AFCC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21585129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2482" y="2099910"/>
            <a:ext cx="3635939" cy="635222"/>
          </a:xfrm>
        </p:spPr>
        <p:txBody>
          <a:bodyPr anchor="b">
            <a:noAutofit/>
          </a:bodyPr>
          <a:lstStyle>
            <a:lvl1pPr marL="0" indent="0">
              <a:buNone/>
              <a:defRPr sz="2646" b="0">
                <a:solidFill>
                  <a:schemeClr val="accent1"/>
                </a:solidFill>
              </a:defRPr>
            </a:lvl1pPr>
            <a:lvl2pPr marL="503972" indent="0">
              <a:buNone/>
              <a:defRPr sz="2205" b="1"/>
            </a:lvl2pPr>
            <a:lvl3pPr marL="1007943" indent="0">
              <a:buNone/>
              <a:defRPr sz="1984" b="1"/>
            </a:lvl3pPr>
            <a:lvl4pPr marL="1511915" indent="0">
              <a:buNone/>
              <a:defRPr sz="1764" b="1"/>
            </a:lvl4pPr>
            <a:lvl5pPr marL="2015886" indent="0">
              <a:buNone/>
              <a:defRPr sz="1764" b="1"/>
            </a:lvl5pPr>
            <a:lvl6pPr marL="2519858" indent="0">
              <a:buNone/>
              <a:defRPr sz="1764" b="1"/>
            </a:lvl6pPr>
            <a:lvl7pPr marL="3023829" indent="0">
              <a:buNone/>
              <a:defRPr sz="1764" b="1"/>
            </a:lvl7pPr>
            <a:lvl8pPr marL="3527801" indent="0">
              <a:buNone/>
              <a:defRPr sz="1764" b="1"/>
            </a:lvl8pPr>
            <a:lvl9pPr marL="4031772" indent="0">
              <a:buNone/>
              <a:defRPr sz="1764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12482" y="2771881"/>
            <a:ext cx="3635941" cy="4124573"/>
          </a:xfrm>
        </p:spPr>
        <p:txBody>
          <a:bodyPr>
            <a:normAutofit/>
          </a:bodyPr>
          <a:lstStyle>
            <a:lvl1pPr>
              <a:defRPr sz="1984"/>
            </a:lvl1pPr>
            <a:lvl2pPr>
              <a:defRPr sz="1764"/>
            </a:lvl2pPr>
            <a:lvl3pPr>
              <a:defRPr sz="1543"/>
            </a:lvl3pPr>
            <a:lvl4pPr>
              <a:defRPr sz="1323"/>
            </a:lvl4pPr>
            <a:lvl5pPr>
              <a:defRPr sz="1323"/>
            </a:lvl5pPr>
            <a:lvl6pPr>
              <a:defRPr sz="1323"/>
            </a:lvl6pPr>
            <a:lvl7pPr>
              <a:defRPr sz="1323"/>
            </a:lvl7pPr>
            <a:lvl8pPr>
              <a:defRPr sz="1323"/>
            </a:lvl8pPr>
            <a:lvl9pPr>
              <a:defRPr sz="1323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76484" y="2099910"/>
            <a:ext cx="3635941" cy="635222"/>
          </a:xfrm>
        </p:spPr>
        <p:txBody>
          <a:bodyPr anchor="b">
            <a:noAutofit/>
          </a:bodyPr>
          <a:lstStyle>
            <a:lvl1pPr marL="0" indent="0">
              <a:buNone/>
              <a:defRPr sz="2646" b="0">
                <a:solidFill>
                  <a:schemeClr val="accent1"/>
                </a:solidFill>
              </a:defRPr>
            </a:lvl1pPr>
            <a:lvl2pPr marL="503972" indent="0">
              <a:buNone/>
              <a:defRPr sz="2205" b="1"/>
            </a:lvl2pPr>
            <a:lvl3pPr marL="1007943" indent="0">
              <a:buNone/>
              <a:defRPr sz="1984" b="1"/>
            </a:lvl3pPr>
            <a:lvl4pPr marL="1511915" indent="0">
              <a:buNone/>
              <a:defRPr sz="1764" b="1"/>
            </a:lvl4pPr>
            <a:lvl5pPr marL="2015886" indent="0">
              <a:buNone/>
              <a:defRPr sz="1764" b="1"/>
            </a:lvl5pPr>
            <a:lvl6pPr marL="2519858" indent="0">
              <a:buNone/>
              <a:defRPr sz="1764" b="1"/>
            </a:lvl6pPr>
            <a:lvl7pPr marL="3023829" indent="0">
              <a:buNone/>
              <a:defRPr sz="1764" b="1"/>
            </a:lvl7pPr>
            <a:lvl8pPr marL="3527801" indent="0">
              <a:buNone/>
              <a:defRPr sz="1764" b="1"/>
            </a:lvl8pPr>
            <a:lvl9pPr marL="4031772" indent="0">
              <a:buNone/>
              <a:defRPr sz="1764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76484" y="2771881"/>
            <a:ext cx="3635941" cy="4124573"/>
          </a:xfrm>
        </p:spPr>
        <p:txBody>
          <a:bodyPr>
            <a:normAutofit/>
          </a:bodyPr>
          <a:lstStyle>
            <a:lvl1pPr>
              <a:defRPr sz="1984"/>
            </a:lvl1pPr>
            <a:lvl2pPr>
              <a:defRPr sz="1764"/>
            </a:lvl2pPr>
            <a:lvl3pPr>
              <a:defRPr sz="1543"/>
            </a:lvl3pPr>
            <a:lvl4pPr>
              <a:defRPr sz="1323"/>
            </a:lvl4pPr>
            <a:lvl5pPr>
              <a:defRPr sz="1323"/>
            </a:lvl5pPr>
            <a:lvl6pPr>
              <a:defRPr sz="1323"/>
            </a:lvl6pPr>
            <a:lvl7pPr>
              <a:defRPr sz="1323"/>
            </a:lvl7pPr>
            <a:lvl8pPr>
              <a:defRPr sz="1323"/>
            </a:lvl8pPr>
            <a:lvl9pPr>
              <a:defRPr sz="1323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B97365-EBCA-4027-87D5-99FC1D4DF0BB}" type="datetimeFigureOut">
              <a:rPr lang="en-US" smtClean="0"/>
              <a:pPr/>
              <a:t>2/7/2015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29E33-B620-47F9-BB04-8846C2A5AFCC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28803943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B97365-EBCA-4027-87D5-99FC1D4DF0BB}" type="datetimeFigureOut">
              <a:rPr lang="en-US" smtClean="0"/>
              <a:pPr/>
              <a:t>2/7/2015</a:t>
            </a:fld>
            <a:endParaRPr lang="en-US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29E33-B620-47F9-BB04-8846C2A5AFCC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39882201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B97365-EBCA-4027-87D5-99FC1D4DF0BB}" type="datetimeFigureOut">
              <a:rPr lang="en-US" smtClean="0"/>
              <a:pPr/>
              <a:t>2/7/2015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29E33-B620-47F9-BB04-8846C2A5AFCC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359571760"/>
      </p:ext>
    </p:extLst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55191" y="1595932"/>
            <a:ext cx="2812810" cy="1595931"/>
          </a:xfrm>
        </p:spPr>
        <p:txBody>
          <a:bodyPr anchor="b"/>
          <a:lstStyle>
            <a:lvl1pPr algn="l">
              <a:defRPr sz="2646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7061" y="1595932"/>
            <a:ext cx="4297289" cy="5039783"/>
          </a:xfrm>
        </p:spPr>
        <p:txBody>
          <a:bodyPr anchor="ctr">
            <a:normAutofit/>
          </a:bodyPr>
          <a:lstStyle>
            <a:lvl1pPr>
              <a:defRPr sz="2205"/>
            </a:lvl1pPr>
            <a:lvl2pPr>
              <a:defRPr sz="1984"/>
            </a:lvl2pPr>
            <a:lvl3pPr>
              <a:defRPr sz="1764"/>
            </a:lvl3pPr>
            <a:lvl4pPr>
              <a:defRPr sz="1543"/>
            </a:lvl4pPr>
            <a:lvl5pPr>
              <a:defRPr sz="1543"/>
            </a:lvl5pPr>
            <a:lvl6pPr>
              <a:defRPr sz="1543"/>
            </a:lvl6pPr>
            <a:lvl7pPr>
              <a:defRPr sz="1543"/>
            </a:lvl7pPr>
            <a:lvl8pPr>
              <a:defRPr sz="1543"/>
            </a:lvl8pPr>
            <a:lvl9pPr>
              <a:defRPr sz="1543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55191" y="3449453"/>
            <a:ext cx="2812810" cy="3191862"/>
          </a:xfrm>
        </p:spPr>
        <p:txBody>
          <a:bodyPr/>
          <a:lstStyle>
            <a:lvl1pPr marL="0" indent="0">
              <a:buNone/>
              <a:defRPr sz="1543"/>
            </a:lvl1pPr>
            <a:lvl2pPr marL="503972" indent="0">
              <a:buNone/>
              <a:defRPr sz="1323"/>
            </a:lvl2pPr>
            <a:lvl3pPr marL="1007943" indent="0">
              <a:buNone/>
              <a:defRPr sz="1102"/>
            </a:lvl3pPr>
            <a:lvl4pPr marL="1511915" indent="0">
              <a:buNone/>
              <a:defRPr sz="992"/>
            </a:lvl4pPr>
            <a:lvl5pPr marL="2015886" indent="0">
              <a:buNone/>
              <a:defRPr sz="992"/>
            </a:lvl5pPr>
            <a:lvl6pPr marL="2519858" indent="0">
              <a:buNone/>
              <a:defRPr sz="992"/>
            </a:lvl6pPr>
            <a:lvl7pPr marL="3023829" indent="0">
              <a:buNone/>
              <a:defRPr sz="992"/>
            </a:lvl7pPr>
            <a:lvl8pPr marL="3527801" indent="0">
              <a:buNone/>
              <a:defRPr sz="992"/>
            </a:lvl8pPr>
            <a:lvl9pPr marL="4031772" indent="0">
              <a:buNone/>
              <a:defRPr sz="992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B97365-EBCA-4027-87D5-99FC1D4DF0BB}" type="datetimeFigureOut">
              <a:rPr lang="en-US" smtClean="0"/>
              <a:pPr/>
              <a:t>2/7/2015</a:t>
            </a:fld>
            <a:endParaRPr lang="en-US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29E33-B620-47F9-BB04-8846C2A5AFCC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37716458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54326" y="2043903"/>
            <a:ext cx="4212028" cy="1735934"/>
          </a:xfrm>
        </p:spPr>
        <p:txBody>
          <a:bodyPr anchor="b">
            <a:normAutofit/>
          </a:bodyPr>
          <a:lstStyle>
            <a:lvl1pPr algn="l">
              <a:defRPr sz="3968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747541" y="1259946"/>
            <a:ext cx="2646853" cy="5039783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764"/>
            </a:lvl1pPr>
            <a:lvl2pPr marL="503972" indent="0">
              <a:buNone/>
              <a:defRPr sz="1764"/>
            </a:lvl2pPr>
            <a:lvl3pPr marL="1007943" indent="0">
              <a:buNone/>
              <a:defRPr sz="1764"/>
            </a:lvl3pPr>
            <a:lvl4pPr marL="1511915" indent="0">
              <a:buNone/>
              <a:defRPr sz="1764"/>
            </a:lvl4pPr>
            <a:lvl5pPr marL="2015886" indent="0">
              <a:buNone/>
              <a:defRPr sz="1764"/>
            </a:lvl5pPr>
            <a:lvl6pPr marL="2519858" indent="0">
              <a:buNone/>
              <a:defRPr sz="1764"/>
            </a:lvl6pPr>
            <a:lvl7pPr marL="3023829" indent="0">
              <a:buNone/>
              <a:defRPr sz="1764"/>
            </a:lvl7pPr>
            <a:lvl8pPr marL="3527801" indent="0">
              <a:buNone/>
              <a:defRPr sz="1764"/>
            </a:lvl8pPr>
            <a:lvl9pPr marL="4031772" indent="0">
              <a:buNone/>
              <a:defRPr sz="1764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55191" y="4031827"/>
            <a:ext cx="4205473" cy="1511935"/>
          </a:xfrm>
        </p:spPr>
        <p:txBody>
          <a:bodyPr>
            <a:normAutofit/>
          </a:bodyPr>
          <a:lstStyle>
            <a:lvl1pPr marL="0" indent="0">
              <a:buNone/>
              <a:defRPr sz="1543"/>
            </a:lvl1pPr>
            <a:lvl2pPr marL="503972" indent="0">
              <a:buNone/>
              <a:defRPr sz="1323"/>
            </a:lvl2pPr>
            <a:lvl3pPr marL="1007943" indent="0">
              <a:buNone/>
              <a:defRPr sz="1102"/>
            </a:lvl3pPr>
            <a:lvl4pPr marL="1511915" indent="0">
              <a:buNone/>
              <a:defRPr sz="992"/>
            </a:lvl4pPr>
            <a:lvl5pPr marL="2015886" indent="0">
              <a:buNone/>
              <a:defRPr sz="992"/>
            </a:lvl5pPr>
            <a:lvl6pPr marL="2519858" indent="0">
              <a:buNone/>
              <a:defRPr sz="992"/>
            </a:lvl6pPr>
            <a:lvl7pPr marL="3023829" indent="0">
              <a:buNone/>
              <a:defRPr sz="992"/>
            </a:lvl7pPr>
            <a:lvl8pPr marL="3527801" indent="0">
              <a:buNone/>
              <a:defRPr sz="992"/>
            </a:lvl8pPr>
            <a:lvl9pPr marL="4031772" indent="0">
              <a:buNone/>
              <a:defRPr sz="992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B97365-EBCA-4027-87D5-99FC1D4DF0BB}" type="datetimeFigureOut">
              <a:rPr lang="en-US" smtClean="0"/>
              <a:pPr/>
              <a:t>2/7/2015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29E33-B620-47F9-BB04-8846C2A5AFCC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18448349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Oval 21"/>
          <p:cNvSpPr/>
          <p:nvPr/>
        </p:nvSpPr>
        <p:spPr>
          <a:xfrm>
            <a:off x="6944686" y="1847921"/>
            <a:ext cx="3108193" cy="3107866"/>
          </a:xfrm>
          <a:prstGeom prst="ellipse">
            <a:avLst/>
          </a:prstGeom>
          <a:gradFill flip="none" rotWithShape="1">
            <a:gsLst>
              <a:gs pos="0">
                <a:schemeClr val="accent1">
                  <a:lumMod val="60000"/>
                  <a:lumOff val="40000"/>
                  <a:alpha val="7000"/>
                </a:schemeClr>
              </a:gs>
              <a:gs pos="69000">
                <a:schemeClr val="accent1">
                  <a:lumMod val="60000"/>
                  <a:lumOff val="40000"/>
                  <a:alpha val="0"/>
                </a:schemeClr>
              </a:gs>
              <a:gs pos="36000">
                <a:schemeClr val="accent1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3" name="Oval 22"/>
          <p:cNvSpPr/>
          <p:nvPr/>
        </p:nvSpPr>
        <p:spPr>
          <a:xfrm>
            <a:off x="6272645" y="-503978"/>
            <a:ext cx="1764109" cy="1763924"/>
          </a:xfrm>
          <a:prstGeom prst="ellipse">
            <a:avLst/>
          </a:prstGeom>
          <a:gradFill flip="none" rotWithShape="1">
            <a:gsLst>
              <a:gs pos="0">
                <a:schemeClr val="accent1">
                  <a:lumMod val="60000"/>
                  <a:lumOff val="40000"/>
                  <a:alpha val="14000"/>
                </a:schemeClr>
              </a:gs>
              <a:gs pos="73000">
                <a:schemeClr val="accent1">
                  <a:lumMod val="60000"/>
                  <a:lumOff val="40000"/>
                  <a:alpha val="0"/>
                </a:schemeClr>
              </a:gs>
              <a:gs pos="36000">
                <a:schemeClr val="accent1">
                  <a:lumMod val="60000"/>
                  <a:lumOff val="40000"/>
                  <a:alpha val="7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4" name="Oval 23"/>
          <p:cNvSpPr/>
          <p:nvPr/>
        </p:nvSpPr>
        <p:spPr>
          <a:xfrm>
            <a:off x="6944686" y="6719711"/>
            <a:ext cx="1092068" cy="1091953"/>
          </a:xfrm>
          <a:prstGeom prst="ellipse">
            <a:avLst/>
          </a:prstGeom>
          <a:gradFill flip="none" rotWithShape="1">
            <a:gsLst>
              <a:gs pos="0">
                <a:schemeClr val="accent1">
                  <a:lumMod val="60000"/>
                  <a:lumOff val="40000"/>
                  <a:alpha val="10000"/>
                </a:schemeClr>
              </a:gs>
              <a:gs pos="66000">
                <a:schemeClr val="accent1">
                  <a:lumMod val="60000"/>
                  <a:lumOff val="40000"/>
                  <a:alpha val="0"/>
                </a:schemeClr>
              </a:gs>
              <a:gs pos="31000">
                <a:schemeClr val="accent1">
                  <a:lumMod val="60000"/>
                  <a:lumOff val="40000"/>
                  <a:alpha val="5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0" name="Oval 19"/>
          <p:cNvSpPr/>
          <p:nvPr/>
        </p:nvSpPr>
        <p:spPr>
          <a:xfrm>
            <a:off x="-169761" y="2939874"/>
            <a:ext cx="4620286" cy="4619801"/>
          </a:xfrm>
          <a:prstGeom prst="ellipse">
            <a:avLst/>
          </a:prstGeom>
          <a:gradFill flip="none" rotWithShape="1">
            <a:gsLst>
              <a:gs pos="0">
                <a:schemeClr val="accent1">
                  <a:lumMod val="60000"/>
                  <a:lumOff val="40000"/>
                  <a:alpha val="11000"/>
                </a:schemeClr>
              </a:gs>
              <a:gs pos="75000">
                <a:schemeClr val="accent1">
                  <a:lumMod val="60000"/>
                  <a:lumOff val="40000"/>
                  <a:alpha val="0"/>
                </a:schemeClr>
              </a:gs>
              <a:gs pos="36000">
                <a:schemeClr val="accent1">
                  <a:lumMod val="60000"/>
                  <a:lumOff val="40000"/>
                  <a:alpha val="1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1" name="Oval 20"/>
          <p:cNvSpPr/>
          <p:nvPr/>
        </p:nvSpPr>
        <p:spPr>
          <a:xfrm>
            <a:off x="-925808" y="3191863"/>
            <a:ext cx="2604161" cy="2603888"/>
          </a:xfrm>
          <a:prstGeom prst="ellipse">
            <a:avLst/>
          </a:prstGeom>
          <a:gradFill flip="none" rotWithShape="1">
            <a:gsLst>
              <a:gs pos="0">
                <a:schemeClr val="accent1">
                  <a:lumMod val="60000"/>
                  <a:lumOff val="40000"/>
                  <a:alpha val="8000"/>
                </a:schemeClr>
              </a:gs>
              <a:gs pos="72000">
                <a:schemeClr val="accent1">
                  <a:lumMod val="60000"/>
                  <a:lumOff val="40000"/>
                  <a:alpha val="0"/>
                </a:schemeClr>
              </a:gs>
              <a:gs pos="36000">
                <a:schemeClr val="accent1">
                  <a:lumMod val="60000"/>
                  <a:lumOff val="40000"/>
                  <a:alpha val="8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9" name="Rectangle 18"/>
          <p:cNvSpPr/>
          <p:nvPr/>
        </p:nvSpPr>
        <p:spPr>
          <a:xfrm>
            <a:off x="8539035" y="0"/>
            <a:ext cx="756047" cy="121194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34359" y="499038"/>
            <a:ext cx="7778066" cy="1543825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2482" y="2262970"/>
            <a:ext cx="7399132" cy="462474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8262763" y="2015869"/>
            <a:ext cx="1091952" cy="252081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213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7CB97365-EBCA-4027-87D5-99FC1D4DF0BB}" type="datetimeFigureOut">
              <a:rPr lang="en-US" smtClean="0"/>
              <a:pPr/>
              <a:t>2/7/2015</a:t>
            </a:fld>
            <a:endParaRPr lang="en-US">
              <a:solidFill>
                <a:schemeClr val="tx1">
                  <a:shade val="50000"/>
                </a:scheme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6872043" y="3597249"/>
            <a:ext cx="4254709" cy="25208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13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kumimoji="0" lang="en-US">
              <a:solidFill>
                <a:schemeClr val="tx1">
                  <a:shade val="50000"/>
                </a:scheme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61951" y="325995"/>
            <a:ext cx="693223" cy="8462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3088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E29E33-B620-47F9-BB04-8846C2A5AFCC}" type="slidenum">
              <a:rPr kumimoji="0" lang="en-US" smtClean="0"/>
              <a:pPr/>
              <a:t>‹#›</a:t>
            </a:fld>
            <a:endParaRPr kumimoji="0" lang="en-US" dirty="0">
              <a:solidFill>
                <a:schemeClr val="tx1">
                  <a:shade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238572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817" r:id="rId1"/>
    <p:sldLayoutId id="2147483818" r:id="rId2"/>
    <p:sldLayoutId id="2147483819" r:id="rId3"/>
    <p:sldLayoutId id="2147483820" r:id="rId4"/>
    <p:sldLayoutId id="2147483821" r:id="rId5"/>
    <p:sldLayoutId id="2147483822" r:id="rId6"/>
    <p:sldLayoutId id="2147483823" r:id="rId7"/>
    <p:sldLayoutId id="2147483824" r:id="rId8"/>
    <p:sldLayoutId id="2147483825" r:id="rId9"/>
    <p:sldLayoutId id="2147483826" r:id="rId10"/>
    <p:sldLayoutId id="2147483827" r:id="rId11"/>
    <p:sldLayoutId id="2147483828" r:id="rId12"/>
    <p:sldLayoutId id="2147483829" r:id="rId13"/>
    <p:sldLayoutId id="2147483830" r:id="rId14"/>
    <p:sldLayoutId id="2147483831" r:id="rId15"/>
    <p:sldLayoutId id="2147483832" r:id="rId16"/>
    <p:sldLayoutId id="2147483833" r:id="rId17"/>
  </p:sldLayoutIdLst>
  <p:txStyles>
    <p:titleStyle>
      <a:lvl1pPr algn="l" defTabSz="503972" rtl="0" eaLnBrk="1" latinLnBrk="0" hangingPunct="1">
        <a:spcBef>
          <a:spcPct val="0"/>
        </a:spcBef>
        <a:buNone/>
        <a:defRPr sz="463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77979" indent="-377979" algn="l" defTabSz="503972" rtl="0" eaLnBrk="1" latinLnBrk="0" hangingPunct="1">
        <a:spcBef>
          <a:spcPts val="1102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2205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818954" indent="-314982" algn="l" defTabSz="503972" rtl="0" eaLnBrk="1" latinLnBrk="0" hangingPunct="1">
        <a:spcBef>
          <a:spcPts val="1102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984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259929" indent="-251986" algn="l" defTabSz="503972" rtl="0" eaLnBrk="1" latinLnBrk="0" hangingPunct="1">
        <a:spcBef>
          <a:spcPts val="1102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764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763900" indent="-251986" algn="l" defTabSz="503972" rtl="0" eaLnBrk="1" latinLnBrk="0" hangingPunct="1">
        <a:spcBef>
          <a:spcPts val="1102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543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267872" indent="-251986" algn="l" defTabSz="503972" rtl="0" eaLnBrk="1" latinLnBrk="0" hangingPunct="1">
        <a:spcBef>
          <a:spcPts val="1102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543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771844" indent="-251986" algn="l" defTabSz="503972" rtl="0" eaLnBrk="1" latinLnBrk="0" hangingPunct="1">
        <a:spcBef>
          <a:spcPts val="1102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543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3275815" indent="-251986" algn="l" defTabSz="503972" rtl="0" eaLnBrk="1" latinLnBrk="0" hangingPunct="1">
        <a:spcBef>
          <a:spcPts val="1102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543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779787" indent="-251986" algn="l" defTabSz="503972" rtl="0" eaLnBrk="1" latinLnBrk="0" hangingPunct="1">
        <a:spcBef>
          <a:spcPts val="1102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543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4283758" indent="-251986" algn="l" defTabSz="503972" rtl="0" eaLnBrk="1" latinLnBrk="0" hangingPunct="1">
        <a:spcBef>
          <a:spcPts val="1102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543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503972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1pPr>
      <a:lvl2pPr marL="503972" algn="l" defTabSz="503972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2pPr>
      <a:lvl3pPr marL="1007943" algn="l" defTabSz="503972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3pPr>
      <a:lvl4pPr marL="1511915" algn="l" defTabSz="503972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4pPr>
      <a:lvl5pPr marL="2015886" algn="l" defTabSz="503972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5pPr>
      <a:lvl6pPr marL="2519858" algn="l" defTabSz="503972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6pPr>
      <a:lvl7pPr marL="3023829" algn="l" defTabSz="503972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7pPr>
      <a:lvl8pPr marL="3527801" algn="l" defTabSz="503972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8pPr>
      <a:lvl9pPr marL="4031772" algn="l" defTabSz="503972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g"/><Relationship Id="rId5" Type="http://schemas.openxmlformats.org/officeDocument/2006/relationships/image" Target="../media/image4.jp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jpg"/><Relationship Id="rId3" Type="http://schemas.openxmlformats.org/officeDocument/2006/relationships/image" Target="../media/image4.jpg"/><Relationship Id="rId7" Type="http://schemas.openxmlformats.org/officeDocument/2006/relationships/image" Target="../media/image31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jpg"/><Relationship Id="rId5" Type="http://schemas.openxmlformats.org/officeDocument/2006/relationships/image" Target="../media/image29.jpeg"/><Relationship Id="rId4" Type="http://schemas.openxmlformats.org/officeDocument/2006/relationships/image" Target="../media/image8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jpg"/><Relationship Id="rId4" Type="http://schemas.openxmlformats.org/officeDocument/2006/relationships/image" Target="../media/image7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jpg"/><Relationship Id="rId4" Type="http://schemas.openxmlformats.org/officeDocument/2006/relationships/image" Target="../media/image11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jpg"/><Relationship Id="rId4" Type="http://schemas.openxmlformats.org/officeDocument/2006/relationships/image" Target="../media/image14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jpeg"/><Relationship Id="rId4" Type="http://schemas.openxmlformats.org/officeDocument/2006/relationships/image" Target="../media/image19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jpg"/><Relationship Id="rId5" Type="http://schemas.openxmlformats.org/officeDocument/2006/relationships/image" Target="../media/image23.jpg"/><Relationship Id="rId4" Type="http://schemas.openxmlformats.org/officeDocument/2006/relationships/image" Target="../media/image22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jpg"/><Relationship Id="rId5" Type="http://schemas.openxmlformats.org/officeDocument/2006/relationships/image" Target="../media/image27.jpg"/><Relationship Id="rId4" Type="http://schemas.openxmlformats.org/officeDocument/2006/relationships/image" Target="../media/image26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67" t="1041" r="9782"/>
          <a:stretch/>
        </p:blipFill>
        <p:spPr>
          <a:xfrm>
            <a:off x="-15170" y="-1"/>
            <a:ext cx="5688384" cy="465274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267"/>
          <a:stretch/>
        </p:blipFill>
        <p:spPr>
          <a:xfrm>
            <a:off x="-12754" y="3599880"/>
            <a:ext cx="5876721" cy="392385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12" t="2148" r="18108"/>
          <a:stretch/>
        </p:blipFill>
        <p:spPr>
          <a:xfrm>
            <a:off x="5256336" y="-1"/>
            <a:ext cx="4824289" cy="392446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1875" y="3594894"/>
            <a:ext cx="5238750" cy="39338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3344995" y="251445"/>
            <a:ext cx="8232510" cy="1259946"/>
          </a:xfrm>
        </p:spPr>
        <p:txBody>
          <a:bodyPr>
            <a:normAutofit/>
          </a:bodyPr>
          <a:lstStyle/>
          <a:p>
            <a:r>
              <a:rPr lang="ru-RU" sz="60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outerShdw dist="38100" dir="2700000" algn="tl" rotWithShape="0">
                    <a:schemeClr val="accent2"/>
                  </a:outerShdw>
                </a:effectLst>
                <a:latin typeface="Arial" pitchFamily="34" charset="0"/>
                <a:cs typeface="Arial" pitchFamily="34" charset="0"/>
              </a:rPr>
              <a:t>Washington</a:t>
            </a:r>
            <a:r>
              <a:rPr lang="ru-RU" sz="60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ru-RU" sz="60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outerShdw dist="38100" dir="2700000" algn="tl" rotWithShape="0">
                    <a:schemeClr val="accent2"/>
                  </a:outerShdw>
                </a:effectLst>
                <a:latin typeface="Arial" pitchFamily="34" charset="0"/>
                <a:cs typeface="Arial" pitchFamily="34" charset="0"/>
              </a:rPr>
              <a:t>D</a:t>
            </a:r>
            <a:r>
              <a:rPr lang="en-US" sz="60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outerShdw dist="38100" dir="2700000" algn="tl" rotWithShape="0">
                    <a:schemeClr val="accent2"/>
                  </a:outerShdw>
                </a:effectLst>
                <a:latin typeface="Arial" pitchFamily="34" charset="0"/>
                <a:cs typeface="Arial" pitchFamily="34" charset="0"/>
              </a:rPr>
              <a:t>.</a:t>
            </a:r>
            <a:r>
              <a:rPr lang="ru-RU" sz="60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outerShdw dist="38100" dir="2700000" algn="tl" rotWithShape="0">
                    <a:schemeClr val="accent2"/>
                  </a:outerShdw>
                </a:effectLst>
                <a:latin typeface="Arial" pitchFamily="34" charset="0"/>
                <a:cs typeface="Arial" pitchFamily="34" charset="0"/>
              </a:rPr>
              <a:t>C.</a:t>
            </a:r>
            <a:endParaRPr lang="ru-RU" sz="60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glow rad="139700">
                  <a:schemeClr val="accent2">
                    <a:satMod val="175000"/>
                    <a:alpha val="40000"/>
                  </a:schemeClr>
                </a:glow>
                <a:outerShdw dist="38100" dir="2700000" algn="tl" rotWithShape="0">
                  <a:schemeClr val="accent2"/>
                </a:outerShdw>
              </a:effectLst>
            </a:endParaRPr>
          </a:p>
        </p:txBody>
      </p:sp>
    </p:spTree>
  </p:cSld>
  <p:clrMapOvr>
    <a:masterClrMapping/>
  </p:clrMapOvr>
  <p:transition spd="med">
    <p:wheel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8987" y="-1"/>
            <a:ext cx="10119611" cy="7565299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" t="3678" r="26133" b="685"/>
          <a:stretch/>
        </p:blipFill>
        <p:spPr>
          <a:xfrm>
            <a:off x="71760" y="213821"/>
            <a:ext cx="4286250" cy="342918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0741" y="213821"/>
            <a:ext cx="5112321" cy="336521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125" b="12954"/>
          <a:stretch/>
        </p:blipFill>
        <p:spPr>
          <a:xfrm>
            <a:off x="4793323" y="4355901"/>
            <a:ext cx="5080706" cy="306319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3066" y="2375167"/>
            <a:ext cx="4627525" cy="308501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75" y="4658129"/>
            <a:ext cx="3671631" cy="275372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 txBox="1">
            <a:spLocks noGrp="1"/>
          </p:cNvSpPr>
          <p:nvPr>
            <p:ph type="title" idx="4294967295"/>
          </p:nvPr>
        </p:nvSpPr>
        <p:spPr>
          <a:xfrm>
            <a:off x="278918" y="289625"/>
            <a:ext cx="5295304" cy="830263"/>
          </a:xfrm>
        </p:spPr>
        <p:txBody>
          <a:bodyPr wrap="square">
            <a:spAutoFit/>
          </a:bodyPr>
          <a:lstStyle/>
          <a:p>
            <a:pPr lvl="0">
              <a:buNone/>
            </a:pPr>
            <a:r>
              <a:rPr lang="ru-RU" sz="4800" b="1" i="0" dirty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tx1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Batang" panose="02030600000101010101" pitchFamily="18" charset="-127"/>
                <a:ea typeface="Batang" panose="02030600000101010101" pitchFamily="18" charset="-127"/>
                <a:cs typeface="Arial" pitchFamily="34" charset="0"/>
              </a:rPr>
              <a:t>Washington </a:t>
            </a:r>
            <a:r>
              <a:rPr lang="ru-RU" sz="4800" b="1" i="0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tx1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Batang" panose="02030600000101010101" pitchFamily="18" charset="-127"/>
                <a:ea typeface="Batang" panose="02030600000101010101" pitchFamily="18" charset="-127"/>
                <a:cs typeface="Arial" pitchFamily="34" charset="0"/>
              </a:rPr>
              <a:t> D</a:t>
            </a:r>
            <a:r>
              <a:rPr lang="en-US" sz="4800" b="1" i="0" dirty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tx1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Batang" panose="02030600000101010101" pitchFamily="18" charset="-127"/>
                <a:ea typeface="Batang" panose="02030600000101010101" pitchFamily="18" charset="-127"/>
                <a:cs typeface="Arial" pitchFamily="34" charset="0"/>
              </a:rPr>
              <a:t>.</a:t>
            </a:r>
            <a:r>
              <a:rPr lang="ru-RU" sz="4800" b="1" i="0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tx1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Batang" panose="02030600000101010101" pitchFamily="18" charset="-127"/>
                <a:ea typeface="Batang" panose="02030600000101010101" pitchFamily="18" charset="-127"/>
                <a:cs typeface="Arial" pitchFamily="34" charset="0"/>
              </a:rPr>
              <a:t>C</a:t>
            </a:r>
            <a:r>
              <a:rPr lang="ru-RU" sz="4800" b="1" i="0" dirty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tx1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Batang" panose="02030600000101010101" pitchFamily="18" charset="-127"/>
                <a:ea typeface="Batang" panose="02030600000101010101" pitchFamily="18" charset="-127"/>
                <a:cs typeface="Arial" pitchFamily="34" charset="0"/>
              </a:rPr>
              <a:t>.</a:t>
            </a:r>
          </a:p>
        </p:txBody>
      </p:sp>
      <p:sp>
        <p:nvSpPr>
          <p:cNvPr id="4" name="Текст 3"/>
          <p:cNvSpPr txBox="1">
            <a:spLocks noGrp="1"/>
          </p:cNvSpPr>
          <p:nvPr>
            <p:ph type="body" idx="4294967295"/>
          </p:nvPr>
        </p:nvSpPr>
        <p:spPr>
          <a:xfrm>
            <a:off x="215776" y="1331565"/>
            <a:ext cx="5328344" cy="2880989"/>
          </a:xfrm>
        </p:spPr>
        <p:txBody>
          <a:bodyPr>
            <a:normAutofit fontScale="92500" lnSpcReduction="10000"/>
          </a:bodyPr>
          <a:lstStyle/>
          <a:p>
            <a:pPr lvl="0" algn="ctr">
              <a:buNone/>
            </a:pPr>
            <a:r>
              <a:rPr lang="en-US" sz="2400" dirty="0" smtClean="0">
                <a:ln>
                  <a:solidFill>
                    <a:schemeClr val="accent4">
                      <a:lumMod val="75000"/>
                    </a:schemeClr>
                  </a:solidFill>
                </a:ln>
                <a:latin typeface="Arial" pitchFamily="34" charset="0"/>
                <a:cs typeface="Arial" pitchFamily="34" charset="0"/>
              </a:rPr>
              <a:t>	</a:t>
            </a:r>
            <a:r>
              <a:rPr lang="ru-RU" sz="3200" b="1" spc="50" dirty="0" smtClean="0">
                <a:ln w="9525" cmpd="sng">
                  <a:solidFill>
                    <a:schemeClr val="tx1"/>
                  </a:solidFill>
                  <a:prstDash val="solid"/>
                </a:ln>
                <a:solidFill>
                  <a:schemeClr val="accent4">
                    <a:lumMod val="20000"/>
                    <a:lumOff val="80000"/>
                  </a:schemeClr>
                </a:solidFill>
                <a:effectLst/>
                <a:latin typeface="Batang" panose="02030600000101010101" pitchFamily="18" charset="-127"/>
                <a:ea typeface="Batang" panose="02030600000101010101" pitchFamily="18" charset="-127"/>
                <a:cs typeface="Arial" pitchFamily="34" charset="0"/>
              </a:rPr>
              <a:t>Washington </a:t>
            </a:r>
            <a:r>
              <a:rPr lang="ru-RU" sz="3200" b="1" spc="50" dirty="0" err="1">
                <a:ln w="9525" cmpd="sng">
                  <a:solidFill>
                    <a:schemeClr val="tx1"/>
                  </a:solidFill>
                  <a:prstDash val="solid"/>
                </a:ln>
                <a:solidFill>
                  <a:schemeClr val="accent4">
                    <a:lumMod val="20000"/>
                    <a:lumOff val="80000"/>
                  </a:schemeClr>
                </a:solidFill>
                <a:effectLst/>
                <a:latin typeface="Batang" panose="02030600000101010101" pitchFamily="18" charset="-127"/>
                <a:ea typeface="Batang" panose="02030600000101010101" pitchFamily="18" charset="-127"/>
                <a:cs typeface="Arial" pitchFamily="34" charset="0"/>
              </a:rPr>
              <a:t>is</a:t>
            </a:r>
            <a:r>
              <a:rPr lang="ru-RU" sz="3200" b="1" spc="50" dirty="0">
                <a:ln w="9525" cmpd="sng">
                  <a:solidFill>
                    <a:schemeClr val="tx1"/>
                  </a:solidFill>
                  <a:prstDash val="solid"/>
                </a:ln>
                <a:solidFill>
                  <a:schemeClr val="accent4">
                    <a:lumMod val="20000"/>
                    <a:lumOff val="80000"/>
                  </a:schemeClr>
                </a:solidFill>
                <a:effectLst/>
                <a:latin typeface="Batang" panose="02030600000101010101" pitchFamily="18" charset="-127"/>
                <a:ea typeface="Batang" panose="02030600000101010101" pitchFamily="18" charset="-127"/>
                <a:cs typeface="Arial" pitchFamily="34" charset="0"/>
              </a:rPr>
              <a:t> </a:t>
            </a:r>
            <a:r>
              <a:rPr lang="ru-RU" sz="3200" b="1" spc="50" dirty="0" err="1">
                <a:ln w="9525" cmpd="sng">
                  <a:solidFill>
                    <a:schemeClr val="tx1"/>
                  </a:solidFill>
                  <a:prstDash val="solid"/>
                </a:ln>
                <a:solidFill>
                  <a:schemeClr val="accent4">
                    <a:lumMod val="20000"/>
                    <a:lumOff val="80000"/>
                  </a:schemeClr>
                </a:solidFill>
                <a:effectLst/>
                <a:latin typeface="Batang" panose="02030600000101010101" pitchFamily="18" charset="-127"/>
                <a:ea typeface="Batang" panose="02030600000101010101" pitchFamily="18" charset="-127"/>
                <a:cs typeface="Arial" pitchFamily="34" charset="0"/>
              </a:rPr>
              <a:t>the</a:t>
            </a:r>
            <a:r>
              <a:rPr lang="ru-RU" sz="3200" b="1" spc="50" dirty="0">
                <a:ln w="9525" cmpd="sng">
                  <a:solidFill>
                    <a:schemeClr val="tx1"/>
                  </a:solidFill>
                  <a:prstDash val="solid"/>
                </a:ln>
                <a:solidFill>
                  <a:schemeClr val="accent4">
                    <a:lumMod val="20000"/>
                    <a:lumOff val="80000"/>
                  </a:schemeClr>
                </a:solidFill>
                <a:effectLst/>
                <a:latin typeface="Batang" panose="02030600000101010101" pitchFamily="18" charset="-127"/>
                <a:ea typeface="Batang" panose="02030600000101010101" pitchFamily="18" charset="-127"/>
                <a:cs typeface="Arial" pitchFamily="34" charset="0"/>
              </a:rPr>
              <a:t> </a:t>
            </a:r>
            <a:r>
              <a:rPr lang="ru-RU" sz="3200" b="1" spc="50" dirty="0" err="1">
                <a:ln w="9525" cmpd="sng">
                  <a:solidFill>
                    <a:schemeClr val="tx1"/>
                  </a:solidFill>
                  <a:prstDash val="solid"/>
                </a:ln>
                <a:solidFill>
                  <a:schemeClr val="accent4">
                    <a:lumMod val="20000"/>
                    <a:lumOff val="80000"/>
                  </a:schemeClr>
                </a:solidFill>
                <a:effectLst/>
                <a:latin typeface="Batang" panose="02030600000101010101" pitchFamily="18" charset="-127"/>
                <a:ea typeface="Batang" panose="02030600000101010101" pitchFamily="18" charset="-127"/>
                <a:cs typeface="Arial" pitchFamily="34" charset="0"/>
              </a:rPr>
              <a:t>capital</a:t>
            </a:r>
            <a:r>
              <a:rPr lang="ru-RU" sz="3200" b="1" spc="50" dirty="0">
                <a:ln w="9525" cmpd="sng">
                  <a:solidFill>
                    <a:schemeClr val="tx1"/>
                  </a:solidFill>
                  <a:prstDash val="solid"/>
                </a:ln>
                <a:solidFill>
                  <a:schemeClr val="accent4">
                    <a:lumMod val="20000"/>
                    <a:lumOff val="80000"/>
                  </a:schemeClr>
                </a:solidFill>
                <a:effectLst/>
                <a:latin typeface="Batang" panose="02030600000101010101" pitchFamily="18" charset="-127"/>
                <a:ea typeface="Batang" panose="02030600000101010101" pitchFamily="18" charset="-127"/>
                <a:cs typeface="Arial" pitchFamily="34" charset="0"/>
              </a:rPr>
              <a:t> </a:t>
            </a:r>
            <a:r>
              <a:rPr lang="ru-RU" sz="3200" b="1" spc="50" dirty="0" err="1">
                <a:ln w="9525" cmpd="sng">
                  <a:solidFill>
                    <a:schemeClr val="tx1"/>
                  </a:solidFill>
                  <a:prstDash val="solid"/>
                </a:ln>
                <a:solidFill>
                  <a:schemeClr val="accent4">
                    <a:lumMod val="20000"/>
                    <a:lumOff val="80000"/>
                  </a:schemeClr>
                </a:solidFill>
                <a:effectLst/>
                <a:latin typeface="Batang" panose="02030600000101010101" pitchFamily="18" charset="-127"/>
                <a:ea typeface="Batang" panose="02030600000101010101" pitchFamily="18" charset="-127"/>
                <a:cs typeface="Arial" pitchFamily="34" charset="0"/>
              </a:rPr>
              <a:t>of</a:t>
            </a:r>
            <a:r>
              <a:rPr lang="ru-RU" sz="3200" b="1" spc="50" dirty="0">
                <a:ln w="9525" cmpd="sng">
                  <a:solidFill>
                    <a:schemeClr val="tx1"/>
                  </a:solidFill>
                  <a:prstDash val="solid"/>
                </a:ln>
                <a:solidFill>
                  <a:schemeClr val="accent4">
                    <a:lumMod val="20000"/>
                    <a:lumOff val="80000"/>
                  </a:schemeClr>
                </a:solidFill>
                <a:effectLst/>
                <a:latin typeface="Batang" panose="02030600000101010101" pitchFamily="18" charset="-127"/>
                <a:ea typeface="Batang" panose="02030600000101010101" pitchFamily="18" charset="-127"/>
                <a:cs typeface="Arial" pitchFamily="34" charset="0"/>
              </a:rPr>
              <a:t> </a:t>
            </a:r>
            <a:r>
              <a:rPr lang="ru-RU" sz="3200" b="1" spc="50" dirty="0" err="1">
                <a:ln w="9525" cmpd="sng">
                  <a:solidFill>
                    <a:schemeClr val="tx1"/>
                  </a:solidFill>
                  <a:prstDash val="solid"/>
                </a:ln>
                <a:solidFill>
                  <a:schemeClr val="accent4">
                    <a:lumMod val="20000"/>
                    <a:lumOff val="80000"/>
                  </a:schemeClr>
                </a:solidFill>
                <a:effectLst/>
                <a:latin typeface="Batang" panose="02030600000101010101" pitchFamily="18" charset="-127"/>
                <a:ea typeface="Batang" panose="02030600000101010101" pitchFamily="18" charset="-127"/>
                <a:cs typeface="Arial" pitchFamily="34" charset="0"/>
              </a:rPr>
              <a:t>the</a:t>
            </a:r>
            <a:r>
              <a:rPr lang="ru-RU" sz="3200" b="1" spc="50" dirty="0">
                <a:ln w="9525" cmpd="sng">
                  <a:solidFill>
                    <a:schemeClr val="tx1"/>
                  </a:solidFill>
                  <a:prstDash val="solid"/>
                </a:ln>
                <a:solidFill>
                  <a:schemeClr val="accent4">
                    <a:lumMod val="20000"/>
                    <a:lumOff val="80000"/>
                  </a:schemeClr>
                </a:solidFill>
                <a:effectLst/>
                <a:latin typeface="Batang" panose="02030600000101010101" pitchFamily="18" charset="-127"/>
                <a:ea typeface="Batang" panose="02030600000101010101" pitchFamily="18" charset="-127"/>
                <a:cs typeface="Arial" pitchFamily="34" charset="0"/>
              </a:rPr>
              <a:t> </a:t>
            </a:r>
            <a:r>
              <a:rPr lang="ru-RU" sz="3200" b="1" spc="50" dirty="0" err="1">
                <a:ln w="9525" cmpd="sng">
                  <a:solidFill>
                    <a:schemeClr val="tx1"/>
                  </a:solidFill>
                  <a:prstDash val="solid"/>
                </a:ln>
                <a:solidFill>
                  <a:schemeClr val="accent4">
                    <a:lumMod val="20000"/>
                    <a:lumOff val="80000"/>
                  </a:schemeClr>
                </a:solidFill>
                <a:effectLst/>
                <a:latin typeface="Batang" panose="02030600000101010101" pitchFamily="18" charset="-127"/>
                <a:ea typeface="Batang" panose="02030600000101010101" pitchFamily="18" charset="-127"/>
                <a:cs typeface="Arial" pitchFamily="34" charset="0"/>
              </a:rPr>
              <a:t>United</a:t>
            </a:r>
            <a:r>
              <a:rPr lang="ru-RU" sz="3200" b="1" spc="50" dirty="0">
                <a:ln w="9525" cmpd="sng">
                  <a:solidFill>
                    <a:schemeClr val="tx1"/>
                  </a:solidFill>
                  <a:prstDash val="solid"/>
                </a:ln>
                <a:solidFill>
                  <a:schemeClr val="accent4">
                    <a:lumMod val="20000"/>
                    <a:lumOff val="80000"/>
                  </a:schemeClr>
                </a:solidFill>
                <a:effectLst/>
                <a:latin typeface="Batang" panose="02030600000101010101" pitchFamily="18" charset="-127"/>
                <a:ea typeface="Batang" panose="02030600000101010101" pitchFamily="18" charset="-127"/>
                <a:cs typeface="Arial" pitchFamily="34" charset="0"/>
              </a:rPr>
              <a:t> </a:t>
            </a:r>
            <a:r>
              <a:rPr lang="ru-RU" sz="3200" b="1" spc="50" dirty="0" err="1">
                <a:ln w="9525" cmpd="sng">
                  <a:solidFill>
                    <a:schemeClr val="tx1"/>
                  </a:solidFill>
                  <a:prstDash val="solid"/>
                </a:ln>
                <a:solidFill>
                  <a:schemeClr val="accent4">
                    <a:lumMod val="20000"/>
                    <a:lumOff val="80000"/>
                  </a:schemeClr>
                </a:solidFill>
                <a:effectLst/>
                <a:latin typeface="Batang" panose="02030600000101010101" pitchFamily="18" charset="-127"/>
                <a:ea typeface="Batang" panose="02030600000101010101" pitchFamily="18" charset="-127"/>
                <a:cs typeface="Arial" pitchFamily="34" charset="0"/>
              </a:rPr>
              <a:t>States</a:t>
            </a:r>
            <a:r>
              <a:rPr lang="ru-RU" sz="3200" b="1" spc="50" dirty="0">
                <a:ln w="9525" cmpd="sng">
                  <a:solidFill>
                    <a:schemeClr val="tx1"/>
                  </a:solidFill>
                  <a:prstDash val="solid"/>
                </a:ln>
                <a:solidFill>
                  <a:schemeClr val="accent4">
                    <a:lumMod val="20000"/>
                    <a:lumOff val="80000"/>
                  </a:schemeClr>
                </a:solidFill>
                <a:effectLst/>
                <a:latin typeface="Batang" panose="02030600000101010101" pitchFamily="18" charset="-127"/>
                <a:ea typeface="Batang" panose="02030600000101010101" pitchFamily="18" charset="-127"/>
                <a:cs typeface="Arial" pitchFamily="34" charset="0"/>
              </a:rPr>
              <a:t> </a:t>
            </a:r>
            <a:r>
              <a:rPr lang="ru-RU" sz="3200" b="1" spc="50" dirty="0" err="1">
                <a:ln w="9525" cmpd="sng">
                  <a:solidFill>
                    <a:schemeClr val="tx1"/>
                  </a:solidFill>
                  <a:prstDash val="solid"/>
                </a:ln>
                <a:solidFill>
                  <a:schemeClr val="accent4">
                    <a:lumMod val="20000"/>
                    <a:lumOff val="80000"/>
                  </a:schemeClr>
                </a:solidFill>
                <a:effectLst/>
                <a:latin typeface="Batang" panose="02030600000101010101" pitchFamily="18" charset="-127"/>
                <a:ea typeface="Batang" panose="02030600000101010101" pitchFamily="18" charset="-127"/>
                <a:cs typeface="Arial" pitchFamily="34" charset="0"/>
              </a:rPr>
              <a:t>of</a:t>
            </a:r>
            <a:r>
              <a:rPr lang="ru-RU" sz="3200" b="1" spc="50" dirty="0">
                <a:ln w="9525" cmpd="sng">
                  <a:solidFill>
                    <a:schemeClr val="tx1"/>
                  </a:solidFill>
                  <a:prstDash val="solid"/>
                </a:ln>
                <a:solidFill>
                  <a:schemeClr val="accent4">
                    <a:lumMod val="20000"/>
                    <a:lumOff val="80000"/>
                  </a:schemeClr>
                </a:solidFill>
                <a:effectLst/>
                <a:latin typeface="Batang" panose="02030600000101010101" pitchFamily="18" charset="-127"/>
                <a:ea typeface="Batang" panose="02030600000101010101" pitchFamily="18" charset="-127"/>
                <a:cs typeface="Arial" pitchFamily="34" charset="0"/>
              </a:rPr>
              <a:t> </a:t>
            </a:r>
            <a:r>
              <a:rPr lang="ru-RU" sz="3200" b="1" spc="50" dirty="0" err="1">
                <a:ln w="9525" cmpd="sng">
                  <a:solidFill>
                    <a:schemeClr val="tx1"/>
                  </a:solidFill>
                  <a:prstDash val="solid"/>
                </a:ln>
                <a:solidFill>
                  <a:schemeClr val="accent4">
                    <a:lumMod val="20000"/>
                    <a:lumOff val="80000"/>
                  </a:schemeClr>
                </a:solidFill>
                <a:effectLst/>
                <a:latin typeface="Batang" panose="02030600000101010101" pitchFamily="18" charset="-127"/>
                <a:ea typeface="Batang" panose="02030600000101010101" pitchFamily="18" charset="-127"/>
                <a:cs typeface="Arial" pitchFamily="34" charset="0"/>
              </a:rPr>
              <a:t>America</a:t>
            </a:r>
            <a:r>
              <a:rPr lang="ru-RU" sz="3200" b="1" spc="50" dirty="0">
                <a:ln w="9525" cmpd="sng">
                  <a:solidFill>
                    <a:schemeClr val="tx1"/>
                  </a:solidFill>
                  <a:prstDash val="solid"/>
                </a:ln>
                <a:solidFill>
                  <a:schemeClr val="accent4">
                    <a:lumMod val="20000"/>
                    <a:lumOff val="80000"/>
                  </a:schemeClr>
                </a:solidFill>
                <a:effectLst/>
                <a:latin typeface="Batang" panose="02030600000101010101" pitchFamily="18" charset="-127"/>
                <a:ea typeface="Batang" panose="02030600000101010101" pitchFamily="18" charset="-127"/>
                <a:cs typeface="Arial" pitchFamily="34" charset="0"/>
              </a:rPr>
              <a:t>. </a:t>
            </a:r>
            <a:endParaRPr lang="ru-RU" sz="3200" b="1" spc="50" dirty="0">
              <a:ln w="9525" cmpd="sng">
                <a:solidFill>
                  <a:schemeClr val="tx1"/>
                </a:solidFill>
                <a:prstDash val="solid"/>
              </a:ln>
              <a:solidFill>
                <a:schemeClr val="accent4">
                  <a:lumMod val="20000"/>
                  <a:lumOff val="80000"/>
                </a:schemeClr>
              </a:solidFill>
              <a:effectLst/>
              <a:latin typeface="Batang" panose="02030600000101010101" pitchFamily="18" charset="-127"/>
              <a:ea typeface="Batang" panose="02030600000101010101" pitchFamily="18" charset="-127"/>
              <a:cs typeface="Arial" pitchFamily="34" charset="0"/>
            </a:endParaRPr>
          </a:p>
          <a:p>
            <a:pPr lvl="0" algn="ctr">
              <a:buNone/>
            </a:pPr>
            <a:r>
              <a:rPr lang="ru-RU" sz="3200" b="1" spc="50" dirty="0" err="1" smtClean="0">
                <a:ln w="9525" cmpd="sng">
                  <a:solidFill>
                    <a:schemeClr val="tx1"/>
                  </a:solidFill>
                  <a:prstDash val="solid"/>
                </a:ln>
                <a:solidFill>
                  <a:schemeClr val="accent4">
                    <a:lumMod val="20000"/>
                    <a:lumOff val="80000"/>
                  </a:schemeClr>
                </a:solidFill>
                <a:effectLst/>
                <a:latin typeface="Batang" panose="02030600000101010101" pitchFamily="18" charset="-127"/>
                <a:ea typeface="Batang" panose="02030600000101010101" pitchFamily="18" charset="-127"/>
                <a:cs typeface="Arial" pitchFamily="34" charset="0"/>
              </a:rPr>
              <a:t>The</a:t>
            </a:r>
            <a:r>
              <a:rPr lang="ru-RU" sz="3200" b="1" spc="50" dirty="0" smtClean="0">
                <a:ln w="9525" cmpd="sng">
                  <a:solidFill>
                    <a:schemeClr val="tx1"/>
                  </a:solidFill>
                  <a:prstDash val="solid"/>
                </a:ln>
                <a:solidFill>
                  <a:schemeClr val="accent4">
                    <a:lumMod val="20000"/>
                    <a:lumOff val="80000"/>
                  </a:schemeClr>
                </a:solidFill>
                <a:effectLst/>
                <a:latin typeface="Batang" panose="02030600000101010101" pitchFamily="18" charset="-127"/>
                <a:ea typeface="Batang" panose="02030600000101010101" pitchFamily="18" charset="-127"/>
                <a:cs typeface="Arial" pitchFamily="34" charset="0"/>
              </a:rPr>
              <a:t> </a:t>
            </a:r>
            <a:r>
              <a:rPr lang="ru-RU" sz="3200" b="1" spc="50" dirty="0" err="1">
                <a:ln w="9525" cmpd="sng">
                  <a:solidFill>
                    <a:schemeClr val="tx1"/>
                  </a:solidFill>
                  <a:prstDash val="solid"/>
                </a:ln>
                <a:solidFill>
                  <a:schemeClr val="accent4">
                    <a:lumMod val="20000"/>
                    <a:lumOff val="80000"/>
                  </a:schemeClr>
                </a:solidFill>
                <a:effectLst/>
                <a:latin typeface="Batang" panose="02030600000101010101" pitchFamily="18" charset="-127"/>
                <a:ea typeface="Batang" panose="02030600000101010101" pitchFamily="18" charset="-127"/>
                <a:cs typeface="Arial" pitchFamily="34" charset="0"/>
              </a:rPr>
              <a:t>population</a:t>
            </a:r>
            <a:r>
              <a:rPr lang="ru-RU" sz="3200" b="1" spc="50" dirty="0">
                <a:ln w="9525" cmpd="sng">
                  <a:solidFill>
                    <a:schemeClr val="tx1"/>
                  </a:solidFill>
                  <a:prstDash val="solid"/>
                </a:ln>
                <a:solidFill>
                  <a:schemeClr val="accent4">
                    <a:lumMod val="20000"/>
                    <a:lumOff val="80000"/>
                  </a:schemeClr>
                </a:solidFill>
                <a:effectLst/>
                <a:latin typeface="Batang" panose="02030600000101010101" pitchFamily="18" charset="-127"/>
                <a:ea typeface="Batang" panose="02030600000101010101" pitchFamily="18" charset="-127"/>
                <a:cs typeface="Arial" pitchFamily="34" charset="0"/>
              </a:rPr>
              <a:t> </a:t>
            </a:r>
            <a:r>
              <a:rPr lang="ru-RU" sz="3200" b="1" spc="50" dirty="0" err="1">
                <a:ln w="9525" cmpd="sng">
                  <a:solidFill>
                    <a:schemeClr val="tx1"/>
                  </a:solidFill>
                  <a:prstDash val="solid"/>
                </a:ln>
                <a:solidFill>
                  <a:schemeClr val="accent4">
                    <a:lumMod val="20000"/>
                    <a:lumOff val="80000"/>
                  </a:schemeClr>
                </a:solidFill>
                <a:effectLst/>
                <a:latin typeface="Batang" panose="02030600000101010101" pitchFamily="18" charset="-127"/>
                <a:ea typeface="Batang" panose="02030600000101010101" pitchFamily="18" charset="-127"/>
                <a:cs typeface="Arial" pitchFamily="34" charset="0"/>
              </a:rPr>
              <a:t>of</a:t>
            </a:r>
            <a:r>
              <a:rPr lang="ru-RU" sz="3200" b="1" spc="50" dirty="0">
                <a:ln w="9525" cmpd="sng">
                  <a:solidFill>
                    <a:schemeClr val="tx1"/>
                  </a:solidFill>
                  <a:prstDash val="solid"/>
                </a:ln>
                <a:solidFill>
                  <a:schemeClr val="accent4">
                    <a:lumMod val="20000"/>
                    <a:lumOff val="80000"/>
                  </a:schemeClr>
                </a:solidFill>
                <a:effectLst/>
                <a:latin typeface="Batang" panose="02030600000101010101" pitchFamily="18" charset="-127"/>
                <a:ea typeface="Batang" panose="02030600000101010101" pitchFamily="18" charset="-127"/>
                <a:cs typeface="Arial" pitchFamily="34" charset="0"/>
              </a:rPr>
              <a:t> </a:t>
            </a:r>
            <a:r>
              <a:rPr lang="ru-RU" sz="3200" b="1" spc="50" dirty="0" err="1">
                <a:ln w="9525" cmpd="sng">
                  <a:solidFill>
                    <a:schemeClr val="tx1"/>
                  </a:solidFill>
                  <a:prstDash val="solid"/>
                </a:ln>
                <a:solidFill>
                  <a:schemeClr val="accent4">
                    <a:lumMod val="20000"/>
                    <a:lumOff val="80000"/>
                  </a:schemeClr>
                </a:solidFill>
                <a:effectLst/>
                <a:latin typeface="Batang" panose="02030600000101010101" pitchFamily="18" charset="-127"/>
                <a:ea typeface="Batang" panose="02030600000101010101" pitchFamily="18" charset="-127"/>
                <a:cs typeface="Arial" pitchFamily="34" charset="0"/>
              </a:rPr>
              <a:t>the</a:t>
            </a:r>
            <a:r>
              <a:rPr lang="ru-RU" sz="3200" b="1" spc="50" dirty="0">
                <a:ln w="9525" cmpd="sng">
                  <a:solidFill>
                    <a:schemeClr val="tx1"/>
                  </a:solidFill>
                  <a:prstDash val="solid"/>
                </a:ln>
                <a:solidFill>
                  <a:schemeClr val="accent4">
                    <a:lumMod val="20000"/>
                    <a:lumOff val="80000"/>
                  </a:schemeClr>
                </a:solidFill>
                <a:effectLst/>
                <a:latin typeface="Batang" panose="02030600000101010101" pitchFamily="18" charset="-127"/>
                <a:ea typeface="Batang" panose="02030600000101010101" pitchFamily="18" charset="-127"/>
                <a:cs typeface="Arial" pitchFamily="34" charset="0"/>
              </a:rPr>
              <a:t> </a:t>
            </a:r>
            <a:r>
              <a:rPr lang="ru-RU" sz="3200" b="1" spc="50" dirty="0" err="1">
                <a:ln w="9525" cmpd="sng">
                  <a:solidFill>
                    <a:schemeClr val="tx1"/>
                  </a:solidFill>
                  <a:prstDash val="solid"/>
                </a:ln>
                <a:solidFill>
                  <a:schemeClr val="accent4">
                    <a:lumMod val="20000"/>
                    <a:lumOff val="80000"/>
                  </a:schemeClr>
                </a:solidFill>
                <a:effectLst/>
                <a:latin typeface="Batang" panose="02030600000101010101" pitchFamily="18" charset="-127"/>
                <a:ea typeface="Batang" panose="02030600000101010101" pitchFamily="18" charset="-127"/>
                <a:cs typeface="Arial" pitchFamily="34" charset="0"/>
              </a:rPr>
              <a:t>city</a:t>
            </a:r>
            <a:r>
              <a:rPr lang="ru-RU" sz="3200" b="1" spc="50" dirty="0">
                <a:ln w="9525" cmpd="sng">
                  <a:solidFill>
                    <a:schemeClr val="tx1"/>
                  </a:solidFill>
                  <a:prstDash val="solid"/>
                </a:ln>
                <a:solidFill>
                  <a:schemeClr val="accent4">
                    <a:lumMod val="20000"/>
                    <a:lumOff val="80000"/>
                  </a:schemeClr>
                </a:solidFill>
                <a:effectLst/>
                <a:latin typeface="Batang" panose="02030600000101010101" pitchFamily="18" charset="-127"/>
                <a:ea typeface="Batang" panose="02030600000101010101" pitchFamily="18" charset="-127"/>
                <a:cs typeface="Arial" pitchFamily="34" charset="0"/>
              </a:rPr>
              <a:t> </a:t>
            </a:r>
            <a:r>
              <a:rPr lang="ru-RU" sz="3200" b="1" spc="50" dirty="0" err="1">
                <a:ln w="9525" cmpd="sng">
                  <a:solidFill>
                    <a:schemeClr val="tx1"/>
                  </a:solidFill>
                  <a:prstDash val="solid"/>
                </a:ln>
                <a:solidFill>
                  <a:schemeClr val="accent4">
                    <a:lumMod val="20000"/>
                    <a:lumOff val="80000"/>
                  </a:schemeClr>
                </a:solidFill>
                <a:effectLst/>
                <a:latin typeface="Batang" panose="02030600000101010101" pitchFamily="18" charset="-127"/>
                <a:ea typeface="Batang" panose="02030600000101010101" pitchFamily="18" charset="-127"/>
                <a:cs typeface="Arial" pitchFamily="34" charset="0"/>
              </a:rPr>
              <a:t>is</a:t>
            </a:r>
            <a:r>
              <a:rPr lang="ru-RU" sz="3200" b="1" spc="50" dirty="0">
                <a:ln w="9525" cmpd="sng">
                  <a:solidFill>
                    <a:schemeClr val="tx1"/>
                  </a:solidFill>
                  <a:prstDash val="solid"/>
                </a:ln>
                <a:solidFill>
                  <a:schemeClr val="accent4">
                    <a:lumMod val="20000"/>
                    <a:lumOff val="80000"/>
                  </a:schemeClr>
                </a:solidFill>
                <a:effectLst/>
                <a:latin typeface="Batang" panose="02030600000101010101" pitchFamily="18" charset="-127"/>
                <a:ea typeface="Batang" panose="02030600000101010101" pitchFamily="18" charset="-127"/>
                <a:cs typeface="Arial" pitchFamily="34" charset="0"/>
              </a:rPr>
              <a:t> </a:t>
            </a:r>
            <a:r>
              <a:rPr lang="ru-RU" sz="3200" b="1" spc="50" dirty="0" err="1">
                <a:ln w="9525" cmpd="sng">
                  <a:solidFill>
                    <a:schemeClr val="tx1"/>
                  </a:solidFill>
                  <a:prstDash val="solid"/>
                </a:ln>
                <a:solidFill>
                  <a:schemeClr val="accent4">
                    <a:lumMod val="20000"/>
                    <a:lumOff val="80000"/>
                  </a:schemeClr>
                </a:solidFill>
                <a:effectLst/>
                <a:latin typeface="Batang" panose="02030600000101010101" pitchFamily="18" charset="-127"/>
                <a:ea typeface="Batang" panose="02030600000101010101" pitchFamily="18" charset="-127"/>
                <a:cs typeface="Arial" pitchFamily="34" charset="0"/>
              </a:rPr>
              <a:t>nearly</a:t>
            </a:r>
            <a:r>
              <a:rPr lang="ru-RU" sz="3200" b="1" spc="50" dirty="0">
                <a:ln w="9525" cmpd="sng">
                  <a:solidFill>
                    <a:schemeClr val="tx1"/>
                  </a:solidFill>
                  <a:prstDash val="solid"/>
                </a:ln>
                <a:solidFill>
                  <a:schemeClr val="accent4">
                    <a:lumMod val="20000"/>
                    <a:lumOff val="80000"/>
                  </a:schemeClr>
                </a:solidFill>
                <a:effectLst/>
                <a:latin typeface="Batang" panose="02030600000101010101" pitchFamily="18" charset="-127"/>
                <a:ea typeface="Batang" panose="02030600000101010101" pitchFamily="18" charset="-127"/>
                <a:cs typeface="Arial" pitchFamily="34" charset="0"/>
              </a:rPr>
              <a:t> </a:t>
            </a:r>
            <a:r>
              <a:rPr lang="ru-RU" sz="3200" b="1" spc="50" dirty="0">
                <a:ln w="9525" cmpd="sng">
                  <a:solidFill>
                    <a:schemeClr val="tx1"/>
                  </a:solidFill>
                  <a:prstDash val="solid"/>
                </a:ln>
                <a:solidFill>
                  <a:schemeClr val="accent4">
                    <a:lumMod val="20000"/>
                    <a:lumOff val="80000"/>
                  </a:schemeClr>
                </a:solidFill>
                <a:effectLst/>
                <a:latin typeface="Batang" panose="02030600000101010101" pitchFamily="18" charset="-127"/>
                <a:ea typeface="Batang" panose="02030600000101010101" pitchFamily="18" charset="-127"/>
                <a:cs typeface="Arial" pitchFamily="34" charset="0"/>
              </a:rPr>
              <a:t>3</a:t>
            </a:r>
            <a:r>
              <a:rPr lang="ru-RU" sz="3200" b="1" spc="50" dirty="0" smtClean="0">
                <a:ln w="9525" cmpd="sng">
                  <a:solidFill>
                    <a:schemeClr val="tx1"/>
                  </a:solidFill>
                  <a:prstDash val="solid"/>
                </a:ln>
                <a:solidFill>
                  <a:schemeClr val="accent4">
                    <a:lumMod val="20000"/>
                    <a:lumOff val="80000"/>
                  </a:schemeClr>
                </a:solidFill>
                <a:effectLst/>
                <a:latin typeface="Batang" panose="02030600000101010101" pitchFamily="18" charset="-127"/>
                <a:ea typeface="Batang" panose="02030600000101010101" pitchFamily="18" charset="-127"/>
                <a:cs typeface="Arial" pitchFamily="34" charset="0"/>
              </a:rPr>
              <a:t> </a:t>
            </a:r>
            <a:r>
              <a:rPr lang="ru-RU" sz="3200" b="1" spc="50" dirty="0" err="1">
                <a:ln w="9525" cmpd="sng">
                  <a:solidFill>
                    <a:schemeClr val="tx1"/>
                  </a:solidFill>
                  <a:prstDash val="solid"/>
                </a:ln>
                <a:solidFill>
                  <a:schemeClr val="accent4">
                    <a:lumMod val="20000"/>
                    <a:lumOff val="80000"/>
                  </a:schemeClr>
                </a:solidFill>
                <a:effectLst/>
                <a:latin typeface="Batang" panose="02030600000101010101" pitchFamily="18" charset="-127"/>
                <a:ea typeface="Batang" panose="02030600000101010101" pitchFamily="18" charset="-127"/>
                <a:cs typeface="Arial" pitchFamily="34" charset="0"/>
              </a:rPr>
              <a:t>million</a:t>
            </a:r>
            <a:r>
              <a:rPr lang="ru-RU" sz="3200" b="1" spc="50" dirty="0">
                <a:ln w="9525" cmpd="sng">
                  <a:solidFill>
                    <a:schemeClr val="tx1"/>
                  </a:solidFill>
                  <a:prstDash val="solid"/>
                </a:ln>
                <a:solidFill>
                  <a:schemeClr val="accent4">
                    <a:lumMod val="20000"/>
                    <a:lumOff val="80000"/>
                  </a:schemeClr>
                </a:solidFill>
                <a:effectLst/>
                <a:latin typeface="Batang" panose="02030600000101010101" pitchFamily="18" charset="-127"/>
                <a:ea typeface="Batang" panose="02030600000101010101" pitchFamily="18" charset="-127"/>
                <a:cs typeface="Arial" pitchFamily="34" charset="0"/>
              </a:rPr>
              <a:t> </a:t>
            </a:r>
            <a:r>
              <a:rPr lang="ru-RU" sz="3200" b="1" spc="50" dirty="0" err="1">
                <a:ln w="9525" cmpd="sng">
                  <a:solidFill>
                    <a:schemeClr val="tx1"/>
                  </a:solidFill>
                  <a:prstDash val="solid"/>
                </a:ln>
                <a:solidFill>
                  <a:schemeClr val="accent4">
                    <a:lumMod val="20000"/>
                    <a:lumOff val="80000"/>
                  </a:schemeClr>
                </a:solidFill>
                <a:effectLst/>
                <a:latin typeface="Batang" panose="02030600000101010101" pitchFamily="18" charset="-127"/>
                <a:ea typeface="Batang" panose="02030600000101010101" pitchFamily="18" charset="-127"/>
                <a:cs typeface="Arial" pitchFamily="34" charset="0"/>
              </a:rPr>
              <a:t>people</a:t>
            </a:r>
            <a:r>
              <a:rPr lang="ru-RU" sz="3200" b="1" spc="50" dirty="0">
                <a:ln w="9525" cmpd="sng">
                  <a:solidFill>
                    <a:schemeClr val="tx1"/>
                  </a:solidFill>
                  <a:prstDash val="solid"/>
                </a:ln>
                <a:solidFill>
                  <a:schemeClr val="accent4">
                    <a:lumMod val="20000"/>
                    <a:lumOff val="80000"/>
                  </a:schemeClr>
                </a:solidFill>
                <a:effectLst/>
                <a:latin typeface="Batang" panose="02030600000101010101" pitchFamily="18" charset="-127"/>
                <a:ea typeface="Batang" panose="02030600000101010101" pitchFamily="18" charset="-127"/>
                <a:cs typeface="Arial" pitchFamily="34" charset="0"/>
              </a:rPr>
              <a:t>.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8418" y="3973618"/>
            <a:ext cx="4968304" cy="352527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77" r="9592" b="-1"/>
          <a:stretch/>
        </p:blipFill>
        <p:spPr>
          <a:xfrm>
            <a:off x="5544120" y="1"/>
            <a:ext cx="4536752" cy="40445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35" r="19986"/>
          <a:stretch/>
        </p:blipFill>
        <p:spPr>
          <a:xfrm>
            <a:off x="278918" y="4003696"/>
            <a:ext cx="4689500" cy="346511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>
    <p:wheel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 noGrp="1"/>
          </p:cNvSpPr>
          <p:nvPr>
            <p:ph type="title" idx="4294967295"/>
          </p:nvPr>
        </p:nvSpPr>
        <p:spPr>
          <a:xfrm>
            <a:off x="3023393" y="615714"/>
            <a:ext cx="4033838" cy="804862"/>
          </a:xfrm>
        </p:spPr>
        <p:txBody>
          <a:bodyPr wrap="square">
            <a:spAutoFit/>
          </a:bodyPr>
          <a:lstStyle/>
          <a:p>
            <a:pPr lvl="0">
              <a:buNone/>
            </a:pPr>
            <a:r>
              <a:rPr lang="ru-RU" b="1" i="0" dirty="0" err="1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The</a:t>
            </a:r>
            <a:r>
              <a:rPr lang="ru-RU" b="1" i="0" dirty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b="1" i="0" dirty="0" err="1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Capitol</a:t>
            </a:r>
            <a:endParaRPr lang="ru-RU" b="1" i="0" dirty="0">
              <a:ln w="12700" cmpd="sng">
                <a:solidFill>
                  <a:schemeClr val="accent4"/>
                </a:solidFill>
                <a:prstDash val="solid"/>
              </a:ln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Подзаголовок 2"/>
          <p:cNvSpPr txBox="1">
            <a:spLocks noGrp="1"/>
          </p:cNvSpPr>
          <p:nvPr>
            <p:ph type="subTitle" idx="4294967295"/>
          </p:nvPr>
        </p:nvSpPr>
        <p:spPr>
          <a:xfrm>
            <a:off x="0" y="2085975"/>
            <a:ext cx="10080625" cy="1431925"/>
          </a:xfrm>
        </p:spPr>
        <p:txBody>
          <a:bodyPr anchor="ctr" anchorCtr="1">
            <a:noAutofit/>
          </a:bodyPr>
          <a:lstStyle/>
          <a:p>
            <a:pPr marL="0" lvl="0" indent="0" algn="ctr">
              <a:buNone/>
            </a:pPr>
            <a:r>
              <a:rPr lang="en-US" sz="3600" b="1" dirty="0" smtClean="0">
                <a:ln w="0"/>
                <a:effectLst>
                  <a:reflection blurRad="6350" stA="53000" endA="300" endPos="35500" dir="5400000" sy="-90000" algn="bl" rotWithShape="0"/>
                </a:effectLst>
                <a:latin typeface="Batang" panose="02030600000101010101" pitchFamily="18" charset="-127"/>
                <a:ea typeface="Batang" panose="02030600000101010101" pitchFamily="18" charset="-127"/>
                <a:cs typeface="Arial" pitchFamily="34" charset="0"/>
              </a:rPr>
              <a:t>The </a:t>
            </a:r>
            <a:r>
              <a:rPr lang="en-US" sz="3600" b="1" dirty="0">
                <a:ln w="0"/>
                <a:effectLst>
                  <a:reflection blurRad="6350" stA="53000" endA="300" endPos="35500" dir="5400000" sy="-90000" algn="bl" rotWithShape="0"/>
                </a:effectLst>
                <a:latin typeface="Batang" panose="02030600000101010101" pitchFamily="18" charset="-127"/>
                <a:ea typeface="Batang" panose="02030600000101010101" pitchFamily="18" charset="-127"/>
                <a:cs typeface="Arial" pitchFamily="34" charset="0"/>
              </a:rPr>
              <a:t>Capitol is the centre of the </a:t>
            </a:r>
            <a:r>
              <a:rPr lang="en-US" sz="3600" b="1" dirty="0" smtClean="0">
                <a:ln w="0"/>
                <a:effectLst>
                  <a:reflection blurRad="6350" stA="53000" endA="300" endPos="35500" dir="5400000" sy="-90000" algn="bl" rotWithShape="0"/>
                </a:effectLst>
                <a:latin typeface="Batang" panose="02030600000101010101" pitchFamily="18" charset="-127"/>
                <a:ea typeface="Batang" panose="02030600000101010101" pitchFamily="18" charset="-127"/>
                <a:cs typeface="Arial" pitchFamily="34" charset="0"/>
              </a:rPr>
              <a:t>city</a:t>
            </a:r>
            <a:r>
              <a:rPr lang="ru-RU" sz="3600" b="1" dirty="0" smtClean="0">
                <a:ln w="0"/>
                <a:effectLst>
                  <a:reflection blurRad="6350" stA="53000" endA="300" endPos="35500" dir="5400000" sy="-90000" algn="bl" rotWithShape="0"/>
                </a:effectLst>
                <a:latin typeface="Batang" panose="02030600000101010101" pitchFamily="18" charset="-127"/>
                <a:ea typeface="Batang" panose="02030600000101010101" pitchFamily="18" charset="-127"/>
                <a:cs typeface="Arial" pitchFamily="34" charset="0"/>
              </a:rPr>
              <a:t>. </a:t>
            </a:r>
            <a:r>
              <a:rPr lang="en-US" sz="3600" b="1" dirty="0" smtClean="0">
                <a:ln w="0"/>
                <a:effectLst>
                  <a:reflection blurRad="6350" stA="53000" endA="300" endPos="35500" dir="5400000" sy="-90000" algn="bl" rotWithShape="0"/>
                </a:effectLst>
                <a:latin typeface="Batang" panose="02030600000101010101" pitchFamily="18" charset="-127"/>
                <a:ea typeface="Batang" panose="02030600000101010101" pitchFamily="18" charset="-127"/>
                <a:cs typeface="Arial" pitchFamily="34" charset="0"/>
              </a:rPr>
              <a:t>It </a:t>
            </a:r>
            <a:r>
              <a:rPr lang="en-US" sz="3600" b="1" dirty="0">
                <a:ln w="0"/>
                <a:effectLst>
                  <a:reflection blurRad="6350" stA="53000" endA="300" endPos="35500" dir="5400000" sy="-90000" algn="bl" rotWithShape="0"/>
                </a:effectLst>
                <a:latin typeface="Batang" panose="02030600000101010101" pitchFamily="18" charset="-127"/>
                <a:ea typeface="Batang" panose="02030600000101010101" pitchFamily="18" charset="-127"/>
                <a:cs typeface="Arial" pitchFamily="34" charset="0"/>
              </a:rPr>
              <a:t>was made of stone and marble and contains 540 rooms. </a:t>
            </a:r>
            <a:endParaRPr lang="en-US" sz="3600" b="1" dirty="0" smtClean="0">
              <a:ln w="0"/>
              <a:effectLst>
                <a:reflection blurRad="6350" stA="53000" endA="300" endPos="35500" dir="5400000" sy="-90000" algn="bl" rotWithShape="0"/>
              </a:effectLst>
              <a:latin typeface="Batang" panose="02030600000101010101" pitchFamily="18" charset="-127"/>
              <a:ea typeface="Batang" panose="02030600000101010101" pitchFamily="18" charset="-127"/>
              <a:cs typeface="Arial" pitchFamily="34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54" y="3995861"/>
            <a:ext cx="10103284" cy="3536149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 noGrp="1"/>
          </p:cNvSpPr>
          <p:nvPr>
            <p:ph type="title" idx="4294967295"/>
          </p:nvPr>
        </p:nvSpPr>
        <p:spPr>
          <a:xfrm>
            <a:off x="0" y="620160"/>
            <a:ext cx="5987136" cy="840442"/>
          </a:xfrm>
        </p:spPr>
        <p:txBody>
          <a:bodyPr vert="horz" wrap="square" lIns="100794" tIns="50397" rIns="100794" bIns="50397" anchor="ctr">
            <a:spAutoFit/>
          </a:bodyPr>
          <a:lstStyle/>
          <a:p>
            <a:r>
              <a:rPr lang="ru-RU" sz="4800" b="1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atang" panose="02030600000101010101" pitchFamily="18" charset="-127"/>
                <a:ea typeface="Batang" panose="02030600000101010101" pitchFamily="18" charset="-127"/>
                <a:cs typeface="Arial" pitchFamily="34" charset="0"/>
              </a:rPr>
              <a:t>The</a:t>
            </a:r>
            <a:r>
              <a:rPr lang="ru-RU" sz="48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atang" panose="02030600000101010101" pitchFamily="18" charset="-127"/>
                <a:ea typeface="Batang" panose="02030600000101010101" pitchFamily="18" charset="-127"/>
                <a:cs typeface="Arial" pitchFamily="34" charset="0"/>
              </a:rPr>
              <a:t> </a:t>
            </a:r>
            <a:r>
              <a:rPr lang="ru-RU" sz="4800" b="1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atang" panose="02030600000101010101" pitchFamily="18" charset="-127"/>
                <a:ea typeface="Batang" panose="02030600000101010101" pitchFamily="18" charset="-127"/>
                <a:cs typeface="Arial" pitchFamily="34" charset="0"/>
              </a:rPr>
              <a:t>White</a:t>
            </a:r>
            <a:r>
              <a:rPr lang="ru-RU" sz="48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atang" panose="02030600000101010101" pitchFamily="18" charset="-127"/>
                <a:ea typeface="Batang" panose="02030600000101010101" pitchFamily="18" charset="-127"/>
                <a:cs typeface="Arial" pitchFamily="34" charset="0"/>
              </a:rPr>
              <a:t> </a:t>
            </a:r>
            <a:r>
              <a:rPr lang="ru-RU" sz="4800" b="1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atang" panose="02030600000101010101" pitchFamily="18" charset="-127"/>
                <a:ea typeface="Batang" panose="02030600000101010101" pitchFamily="18" charset="-127"/>
                <a:cs typeface="Arial" pitchFamily="34" charset="0"/>
              </a:rPr>
              <a:t>House</a:t>
            </a:r>
            <a:endParaRPr lang="ru-RU" sz="4800" b="1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Batang" panose="02030600000101010101" pitchFamily="18" charset="-127"/>
              <a:ea typeface="Batang" panose="02030600000101010101" pitchFamily="18" charset="-127"/>
              <a:cs typeface="Arial" pitchFamily="34" charset="0"/>
            </a:endParaRPr>
          </a:p>
        </p:txBody>
      </p:sp>
      <p:sp>
        <p:nvSpPr>
          <p:cNvPr id="8" name="Текст 3"/>
          <p:cNvSpPr txBox="1">
            <a:spLocks/>
          </p:cNvSpPr>
          <p:nvPr/>
        </p:nvSpPr>
        <p:spPr>
          <a:xfrm>
            <a:off x="5431682" y="1688547"/>
            <a:ext cx="4217142" cy="4899602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t" anchorCtr="0" compatLnSpc="1"/>
          <a:lstStyle/>
          <a:p>
            <a:pPr marL="503998" marR="0" lvl="0" indent="-431999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9966"/>
              </a:buClr>
              <a:buSzPct val="75000"/>
              <a:buFont typeface="StarSymbol"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E6E6E6"/>
                </a:solidFill>
                <a:effectLst/>
                <a:uLnTx/>
                <a:uFillTx/>
                <a:latin typeface="Arial" pitchFamily="34" charset="0"/>
                <a:ea typeface="Arial Unicode MS" pitchFamily="2"/>
                <a:cs typeface="Arial" pitchFamily="34" charset="0"/>
              </a:rPr>
              <a:t>	</a:t>
            </a:r>
            <a:endParaRPr kumimoji="0" lang="ru-RU" sz="2400" b="0" i="0" u="none" strike="noStrike" kern="0" cap="none" spc="0" normalizeH="0" baseline="0" noProof="0" dirty="0" smtClean="0">
              <a:ln>
                <a:noFill/>
              </a:ln>
              <a:solidFill>
                <a:srgbClr val="E6E6E6"/>
              </a:solidFill>
              <a:effectLst/>
              <a:uLnTx/>
              <a:uFillTx/>
              <a:latin typeface="Arial" pitchFamily="34" charset="0"/>
              <a:ea typeface="Arial Unicode MS" pitchFamily="2"/>
              <a:cs typeface="Arial" pitchFamily="34" charset="0"/>
            </a:endParaRPr>
          </a:p>
        </p:txBody>
      </p:sp>
      <p:sp>
        <p:nvSpPr>
          <p:cNvPr id="9" name="Текст 3"/>
          <p:cNvSpPr txBox="1">
            <a:spLocks/>
          </p:cNvSpPr>
          <p:nvPr/>
        </p:nvSpPr>
        <p:spPr>
          <a:xfrm>
            <a:off x="319361" y="1870013"/>
            <a:ext cx="4680520" cy="1512168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t" anchorCtr="0" compatLnSpc="1"/>
          <a:lstStyle/>
          <a:p>
            <a:pPr lvl="0" algn="ctr">
              <a:buNone/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smtClean="0">
                <a:latin typeface="Baskerville Old Face" panose="02020602080505020303" pitchFamily="18" charset="0"/>
                <a:ea typeface="Batang" panose="02030600000101010101" pitchFamily="18" charset="-127"/>
                <a:cs typeface="Arial" pitchFamily="34" charset="0"/>
              </a:rPr>
              <a:t>The White House is the home and office of the U.S. president. </a:t>
            </a:r>
          </a:p>
          <a:p>
            <a:pPr lvl="0" algn="ctr">
              <a:buNone/>
            </a:pPr>
            <a:r>
              <a:rPr lang="en-US" sz="2800" b="1" dirty="0" smtClean="0">
                <a:latin typeface="Baskerville Old Face" panose="02020602080505020303" pitchFamily="18" charset="0"/>
                <a:ea typeface="Batang" panose="02030600000101010101" pitchFamily="18" charset="-127"/>
                <a:cs typeface="Arial" pitchFamily="34" charset="0"/>
              </a:rPr>
              <a:t>The White House took 8 years to build. </a:t>
            </a:r>
            <a:r>
              <a:rPr lang="en-US" sz="2800" b="1" dirty="0" smtClean="0">
                <a:latin typeface="Baskerville Old Face" panose="02020602080505020303" pitchFamily="18" charset="0"/>
                <a:ea typeface="Batang" panose="02030600000101010101" pitchFamily="18" charset="-127"/>
                <a:cs typeface="Arial" pitchFamily="34" charset="0"/>
              </a:rPr>
              <a:t>It </a:t>
            </a:r>
            <a:r>
              <a:rPr lang="en-US" sz="2800" b="1" dirty="0" smtClean="0">
                <a:latin typeface="Baskerville Old Face" panose="02020602080505020303" pitchFamily="18" charset="0"/>
                <a:ea typeface="Batang" panose="02030600000101010101" pitchFamily="18" charset="-127"/>
                <a:cs typeface="Arial" pitchFamily="34" charset="0"/>
              </a:rPr>
              <a:t>has 132 rooms.</a:t>
            </a:r>
          </a:p>
          <a:p>
            <a:pPr lvl="0">
              <a:buNone/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</a:p>
          <a:p>
            <a:pPr lvl="0">
              <a:buNone/>
            </a:pPr>
            <a:endParaRPr lang="en-US" sz="2400" dirty="0" smtClean="0">
              <a:latin typeface="Arial" pitchFamily="34" charset="0"/>
              <a:cs typeface="Arial" pitchFamily="34" charset="0"/>
            </a:endParaRPr>
          </a:p>
          <a:p>
            <a:pPr marL="503998" marR="0" lvl="0" indent="-431999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9966"/>
              </a:buClr>
              <a:buSzPct val="75000"/>
              <a:buFont typeface="StarSymbol"/>
              <a:buNone/>
              <a:tabLst/>
              <a:defRPr/>
            </a:pPr>
            <a:endParaRPr kumimoji="0" lang="ru-RU" sz="2400" b="0" i="0" u="none" strike="noStrike" kern="0" cap="none" spc="0" normalizeH="0" baseline="0" noProof="0" dirty="0" smtClean="0">
              <a:ln>
                <a:noFill/>
              </a:ln>
              <a:effectLst/>
              <a:uLnTx/>
              <a:uFillTx/>
              <a:latin typeface="Arial" pitchFamily="34" charset="0"/>
              <a:ea typeface="Arial Unicode MS" pitchFamily="2"/>
              <a:cs typeface="Arial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91" y="3758870"/>
            <a:ext cx="5219333" cy="348227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75" r="9438" b="405"/>
          <a:stretch/>
        </p:blipFill>
        <p:spPr>
          <a:xfrm>
            <a:off x="5297910" y="437608"/>
            <a:ext cx="4782715" cy="35283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3484" y="3966000"/>
            <a:ext cx="4957141" cy="330637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 noGrp="1"/>
          </p:cNvSpPr>
          <p:nvPr>
            <p:ph type="title" idx="4294967295"/>
          </p:nvPr>
        </p:nvSpPr>
        <p:spPr>
          <a:xfrm>
            <a:off x="431800" y="119901"/>
            <a:ext cx="7776865" cy="804836"/>
          </a:xfrm>
        </p:spPr>
        <p:txBody>
          <a:bodyPr wrap="square">
            <a:spAutoFit/>
          </a:bodyPr>
          <a:lstStyle/>
          <a:p>
            <a:r>
              <a:rPr lang="ru-RU" b="1" dirty="0" err="1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Arial" pitchFamily="34" charset="0"/>
                <a:cs typeface="Arial" pitchFamily="34" charset="0"/>
              </a:rPr>
              <a:t>The</a:t>
            </a:r>
            <a:r>
              <a:rPr lang="ru-RU" b="1" dirty="0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ru-RU" b="1" dirty="0" err="1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Arial" pitchFamily="34" charset="0"/>
                <a:cs typeface="Arial" pitchFamily="34" charset="0"/>
              </a:rPr>
              <a:t>Library</a:t>
            </a:r>
            <a:r>
              <a:rPr lang="ru-RU" b="1" dirty="0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ru-RU" b="1" dirty="0" err="1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Arial" pitchFamily="34" charset="0"/>
                <a:cs typeface="Arial" pitchFamily="34" charset="0"/>
              </a:rPr>
              <a:t>of</a:t>
            </a:r>
            <a:r>
              <a:rPr lang="ru-RU" b="1" dirty="0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ru-RU" b="1" dirty="0" err="1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Arial" pitchFamily="34" charset="0"/>
                <a:cs typeface="Arial" pitchFamily="34" charset="0"/>
              </a:rPr>
              <a:t>Congress</a:t>
            </a:r>
            <a:endParaRPr lang="ru-RU" b="1" dirty="0" err="1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Текст 3"/>
          <p:cNvSpPr txBox="1">
            <a:spLocks/>
          </p:cNvSpPr>
          <p:nvPr/>
        </p:nvSpPr>
        <p:spPr>
          <a:xfrm>
            <a:off x="5760392" y="1547589"/>
            <a:ext cx="4176464" cy="4899602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t" anchorCtr="0" compatLnSpc="1"/>
          <a:lstStyle/>
          <a:p>
            <a:pPr lvl="0">
              <a:buNone/>
            </a:pPr>
            <a:endParaRPr lang="en-US" sz="24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lvl="0">
              <a:buNone/>
            </a:pPr>
            <a:endParaRPr lang="en-US" sz="24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marL="503998" marR="0" lvl="0" indent="-431999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9966"/>
              </a:buClr>
              <a:buSzPct val="75000"/>
              <a:buFont typeface="StarSymbol"/>
              <a:buNone/>
              <a:tabLst/>
              <a:defRPr/>
            </a:pPr>
            <a:endParaRPr kumimoji="0" lang="ru-RU" sz="2400" b="0" i="0" u="none" strike="noStrike" kern="0" cap="none" spc="0" normalizeH="0" baseline="0" noProof="0" dirty="0" smtClean="0">
              <a:ln>
                <a:noFill/>
              </a:ln>
              <a:solidFill>
                <a:srgbClr val="E6E6E6"/>
              </a:solidFill>
              <a:effectLst/>
              <a:uLnTx/>
              <a:uFillTx/>
              <a:latin typeface="Arial" pitchFamily="34" charset="0"/>
              <a:ea typeface="Arial Unicode MS" pitchFamily="2"/>
              <a:cs typeface="Arial" pitchFamily="34" charset="0"/>
            </a:endParaRPr>
          </a:p>
        </p:txBody>
      </p:sp>
      <p:sp>
        <p:nvSpPr>
          <p:cNvPr id="6" name="Текст 3"/>
          <p:cNvSpPr txBox="1">
            <a:spLocks/>
          </p:cNvSpPr>
          <p:nvPr/>
        </p:nvSpPr>
        <p:spPr>
          <a:xfrm>
            <a:off x="5544368" y="1691605"/>
            <a:ext cx="4496544" cy="4899602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t" anchorCtr="0" compatLnSpc="1"/>
          <a:lstStyle/>
          <a:p>
            <a:pPr lvl="0">
              <a:buNone/>
            </a:pPr>
            <a:endParaRPr lang="en-US" sz="24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lvl="0">
              <a:buNone/>
            </a:pPr>
            <a:endParaRPr lang="en-US" sz="24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marL="503998" marR="0" lvl="0" indent="-431999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9966"/>
              </a:buClr>
              <a:buSzPct val="75000"/>
              <a:buFont typeface="StarSymbol"/>
              <a:buNone/>
              <a:tabLst/>
              <a:defRPr/>
            </a:pPr>
            <a:endParaRPr kumimoji="0" lang="ru-RU" sz="2400" b="0" i="0" u="none" strike="noStrike" kern="0" cap="none" spc="0" normalizeH="0" baseline="0" noProof="0" dirty="0" smtClean="0">
              <a:ln>
                <a:noFill/>
              </a:ln>
              <a:solidFill>
                <a:srgbClr val="E6E6E6"/>
              </a:solidFill>
              <a:effectLst/>
              <a:uLnTx/>
              <a:uFillTx/>
              <a:latin typeface="Arial" pitchFamily="34" charset="0"/>
              <a:ea typeface="Arial Unicode MS" pitchFamily="2"/>
              <a:cs typeface="Arial" pitchFamily="34" charset="0"/>
            </a:endParaRPr>
          </a:p>
        </p:txBody>
      </p:sp>
      <p:sp>
        <p:nvSpPr>
          <p:cNvPr id="7" name="Текст 3"/>
          <p:cNvSpPr txBox="1">
            <a:spLocks/>
          </p:cNvSpPr>
          <p:nvPr/>
        </p:nvSpPr>
        <p:spPr>
          <a:xfrm>
            <a:off x="5616376" y="1547589"/>
            <a:ext cx="4496544" cy="4899602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t" anchorCtr="0" compatLnSpc="1"/>
          <a:lstStyle/>
          <a:p>
            <a:pPr lvl="0">
              <a:buNone/>
            </a:pPr>
            <a:endParaRPr lang="en-US" sz="24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lvl="0">
              <a:buNone/>
            </a:pPr>
            <a:endParaRPr lang="en-US" sz="24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marL="503998" marR="0" lvl="0" indent="-431999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9966"/>
              </a:buClr>
              <a:buSzPct val="75000"/>
              <a:buFont typeface="StarSymbol"/>
              <a:buNone/>
              <a:tabLst/>
              <a:defRPr/>
            </a:pPr>
            <a:endParaRPr kumimoji="0" lang="ru-RU" sz="2400" b="0" i="0" u="none" strike="noStrike" kern="0" cap="none" spc="0" normalizeH="0" baseline="0" noProof="0" dirty="0" smtClean="0">
              <a:ln>
                <a:noFill/>
              </a:ln>
              <a:solidFill>
                <a:srgbClr val="E6E6E6"/>
              </a:solidFill>
              <a:effectLst/>
              <a:uLnTx/>
              <a:uFillTx/>
              <a:latin typeface="Arial" pitchFamily="34" charset="0"/>
              <a:ea typeface="Arial Unicode MS" pitchFamily="2"/>
              <a:cs typeface="Arial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87784" y="1197274"/>
            <a:ext cx="4392241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buNone/>
            </a:pPr>
            <a:r>
              <a:rPr lang="en-US" sz="2400" b="1" dirty="0" smtClean="0">
                <a:latin typeface="Baskerville Old Face" panose="02020602080505020303" pitchFamily="18" charset="0"/>
                <a:cs typeface="Arial" pitchFamily="34" charset="0"/>
              </a:rPr>
              <a:t>The Library of Congress in Washington, DC, is the world’s largest library containing more than 128 million items including books, manuscripts, films, photographs, sheet music and maps</a:t>
            </a:r>
            <a:r>
              <a:rPr lang="en-US" sz="2400" b="1" dirty="0" smtClean="0">
                <a:latin typeface="Baskerville Old Face" panose="02020602080505020303" pitchFamily="18" charset="0"/>
                <a:cs typeface="Arial" pitchFamily="34" charset="0"/>
              </a:rPr>
              <a:t>.</a:t>
            </a:r>
            <a:endParaRPr lang="en-US" sz="2400" b="1" dirty="0">
              <a:solidFill>
                <a:schemeClr val="bg1"/>
              </a:solidFill>
              <a:latin typeface="Baskerville Old Face" panose="02020602080505020303" pitchFamily="18" charset="0"/>
            </a:endParaRPr>
          </a:p>
          <a:p>
            <a:pPr lvl="0">
              <a:buNone/>
            </a:pPr>
            <a:endParaRPr lang="en-US" sz="2400" dirty="0" smtClean="0">
              <a:solidFill>
                <a:schemeClr val="bg1"/>
              </a:solidFill>
            </a:endParaRPr>
          </a:p>
          <a:p>
            <a:pPr lvl="0">
              <a:buNone/>
            </a:pPr>
            <a:endParaRPr lang="en-US" sz="2400" dirty="0" smtClean="0">
              <a:solidFill>
                <a:schemeClr val="bg1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6290" y="1002514"/>
            <a:ext cx="5234336" cy="336897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139876"/>
            <a:ext cx="4846289" cy="323338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2033" y="4371487"/>
            <a:ext cx="5328592" cy="300177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>
    <p:circl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 noGrp="1"/>
          </p:cNvSpPr>
          <p:nvPr>
            <p:ph type="title" idx="4294967295"/>
          </p:nvPr>
        </p:nvSpPr>
        <p:spPr>
          <a:xfrm>
            <a:off x="647824" y="411937"/>
            <a:ext cx="6624735" cy="804836"/>
          </a:xfrm>
        </p:spPr>
        <p:txBody>
          <a:bodyPr wrap="square">
            <a:spAutoFit/>
          </a:bodyPr>
          <a:lstStyle/>
          <a:p>
            <a:pPr lvl="0">
              <a:buNone/>
            </a:pPr>
            <a:r>
              <a:rPr lang="ru-RU" b="1" i="0" spc="50" dirty="0" err="1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The</a:t>
            </a:r>
            <a:r>
              <a:rPr lang="ru-RU" b="1" i="0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</a:t>
            </a:r>
            <a:r>
              <a:rPr lang="ru-RU" b="1" i="0" spc="50" dirty="0" err="1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Lincoln</a:t>
            </a:r>
            <a:r>
              <a:rPr lang="ru-RU" b="1" i="0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</a:t>
            </a:r>
            <a:r>
              <a:rPr lang="ru-RU" b="1" i="0" spc="50" dirty="0" err="1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Memorial</a:t>
            </a:r>
            <a:endParaRPr lang="ru-RU" b="1" i="0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sp>
        <p:nvSpPr>
          <p:cNvPr id="4" name="Текст 3"/>
          <p:cNvSpPr txBox="1">
            <a:spLocks noGrp="1"/>
          </p:cNvSpPr>
          <p:nvPr>
            <p:ph type="body" idx="4294967295"/>
          </p:nvPr>
        </p:nvSpPr>
        <p:spPr>
          <a:xfrm>
            <a:off x="0" y="2160588"/>
            <a:ext cx="4137025" cy="4899025"/>
          </a:xfrm>
        </p:spPr>
        <p:txBody>
          <a:bodyPr/>
          <a:lstStyle/>
          <a:p>
            <a:pPr marL="0" lvl="0" indent="0">
              <a:buNone/>
            </a:pPr>
            <a:endParaRPr lang="ru-RU" dirty="0"/>
          </a:p>
          <a:p>
            <a:pPr marL="0" lvl="0" indent="0">
              <a:buNone/>
            </a:pP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109444" y="5152323"/>
            <a:ext cx="9880924" cy="603357"/>
          </a:xfrm>
          <a:prstGeom prst="rect">
            <a:avLst/>
          </a:prstGeom>
          <a:noFill/>
          <a:ln>
            <a:noFill/>
          </a:ln>
        </p:spPr>
        <p:txBody>
          <a:bodyPr vert="horz" wrap="square" lIns="90004" tIns="44997" rIns="90004" bIns="44997" anchor="t" anchorCtr="0" compatLnSpc="0"/>
          <a:lstStyle/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ru-RU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054" y="2961297"/>
            <a:ext cx="5423687" cy="43820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001" t="-912"/>
          <a:stretch/>
        </p:blipFill>
        <p:spPr>
          <a:xfrm>
            <a:off x="5298468" y="1500509"/>
            <a:ext cx="4803398" cy="515693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>
    <p:wheel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 noGrp="1"/>
          </p:cNvSpPr>
          <p:nvPr>
            <p:ph type="title" idx="4294967295"/>
          </p:nvPr>
        </p:nvSpPr>
        <p:spPr>
          <a:xfrm>
            <a:off x="1473200" y="117475"/>
            <a:ext cx="8607425" cy="804836"/>
          </a:xfrm>
        </p:spPr>
        <p:txBody>
          <a:bodyPr>
            <a:spAutoFit/>
          </a:bodyPr>
          <a:lstStyle/>
          <a:p>
            <a:pPr lvl="0">
              <a:buNone/>
            </a:pPr>
            <a:r>
              <a:rPr lang="ru-RU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The</a:t>
            </a:r>
            <a:r>
              <a:rPr lang="ru-RU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 </a:t>
            </a:r>
            <a:r>
              <a:rPr lang="ru-RU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Vietnam</a:t>
            </a:r>
            <a:r>
              <a:rPr lang="ru-RU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 </a:t>
            </a:r>
            <a:r>
              <a:rPr lang="ru-RU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Memorial</a:t>
            </a:r>
            <a:endParaRPr lang="ru-RU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760392" y="1645115"/>
            <a:ext cx="4084577" cy="2278738"/>
          </a:xfrm>
          <a:prstGeom prst="rect">
            <a:avLst/>
          </a:prstGeom>
          <a:noFill/>
          <a:ln>
            <a:noFill/>
          </a:ln>
        </p:spPr>
        <p:txBody>
          <a:bodyPr vert="horz" wrap="square" lIns="90004" tIns="44997" rIns="90004" bIns="44997" anchor="t" anchorCtr="0" compatLnSpc="0"/>
          <a:lstStyle/>
          <a:p>
            <a:pPr lvl="0" hangingPunct="0">
              <a:defRPr sz="1800" b="0" i="0" u="none" strike="noStrike" kern="0" cap="none" spc="0" baseline="0">
                <a:solidFill>
                  <a:srgbClr val="FFFFFF"/>
                </a:solidFill>
                <a:uFillTx/>
              </a:defRPr>
            </a:pPr>
            <a:r>
              <a:rPr lang="en-US" sz="2400" kern="1200" dirty="0" smtClean="0">
                <a:latin typeface="Arial" pitchFamily="34" charset="0"/>
                <a:cs typeface="Arial" pitchFamily="34" charset="0"/>
              </a:rPr>
              <a:t>     </a:t>
            </a:r>
            <a:r>
              <a:rPr lang="en-US" sz="24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endParaRPr lang="ru-RU" sz="2400" b="0" i="0" u="none" strike="noStrike" kern="1200" cap="none" spc="0" baseline="0" dirty="0">
              <a:solidFill>
                <a:srgbClr val="FFFFFF"/>
              </a:solidFill>
              <a:uFillTx/>
              <a:latin typeface="Arial" pitchFamily="34" charset="0"/>
              <a:ea typeface="MS Gothic" pitchFamily="2"/>
              <a:cs typeface="Arial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5394124" y="1632166"/>
            <a:ext cx="4464249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b="1" dirty="0" smtClean="0">
                <a:latin typeface="Baskerville Old Face" panose="02020602080505020303" pitchFamily="18" charset="0"/>
                <a:cs typeface="Arial" pitchFamily="34" charset="0"/>
              </a:rPr>
              <a:t>The Vietnam Veterans Memorial pays tribute to those who served in the Vietnam War. </a:t>
            </a:r>
            <a:endParaRPr lang="ru-RU" sz="36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59557"/>
            <a:ext cx="5171872" cy="33040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256122"/>
            <a:ext cx="5171872" cy="330355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4696" y="4286856"/>
            <a:ext cx="4908752" cy="29859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 noGrp="1"/>
          </p:cNvSpPr>
          <p:nvPr>
            <p:ph type="title" idx="4294967295"/>
          </p:nvPr>
        </p:nvSpPr>
        <p:spPr>
          <a:xfrm>
            <a:off x="359792" y="285526"/>
            <a:ext cx="8607425" cy="804836"/>
          </a:xfrm>
        </p:spPr>
        <p:txBody>
          <a:bodyPr>
            <a:spAutoFit/>
          </a:bodyPr>
          <a:lstStyle/>
          <a:p>
            <a:pPr lvl="0">
              <a:buNone/>
            </a:pPr>
            <a:r>
              <a:rPr lang="ru-RU" b="1" dirty="0" err="1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The</a:t>
            </a:r>
            <a:r>
              <a:rPr lang="ru-RU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 </a:t>
            </a:r>
            <a:r>
              <a:rPr lang="ru-RU" b="1" dirty="0" err="1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National</a:t>
            </a:r>
            <a:r>
              <a:rPr lang="ru-RU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 </a:t>
            </a:r>
            <a:r>
              <a:rPr lang="ru-RU" b="1" dirty="0" err="1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Gallery</a:t>
            </a:r>
            <a:r>
              <a:rPr lang="ru-RU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 </a:t>
            </a:r>
            <a:r>
              <a:rPr lang="ru-RU" b="1" dirty="0" err="1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of</a:t>
            </a:r>
            <a:r>
              <a:rPr lang="ru-RU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 </a:t>
            </a:r>
            <a:r>
              <a:rPr lang="ru-RU" b="1" dirty="0" err="1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Arts</a:t>
            </a:r>
            <a:endParaRPr lang="ru-RU" b="1" dirty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83" y="1189865"/>
            <a:ext cx="4853136" cy="36398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9811" y="4407365"/>
            <a:ext cx="5136492" cy="30692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2240" y="1090362"/>
            <a:ext cx="5614063" cy="373703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1150" y="4669326"/>
            <a:ext cx="5161066" cy="280728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>
    <p:cover dir="u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 noGrp="1"/>
          </p:cNvSpPr>
          <p:nvPr>
            <p:ph type="title" idx="4294967295"/>
          </p:nvPr>
        </p:nvSpPr>
        <p:spPr>
          <a:xfrm>
            <a:off x="503238" y="323850"/>
            <a:ext cx="9577387" cy="793750"/>
          </a:xfrm>
        </p:spPr>
        <p:txBody>
          <a:bodyPr wrap="square">
            <a:spAutoFit/>
          </a:bodyPr>
          <a:lstStyle/>
          <a:p>
            <a:r>
              <a:rPr lang="ru-RU" dirty="0" smtClean="0"/>
              <a:t>Arlington </a:t>
            </a:r>
            <a:r>
              <a:rPr lang="ru-RU" dirty="0" err="1"/>
              <a:t>National</a:t>
            </a:r>
            <a:r>
              <a:rPr lang="ru-RU" dirty="0"/>
              <a:t> </a:t>
            </a:r>
            <a:r>
              <a:rPr lang="ru-RU" dirty="0" err="1"/>
              <a:t>Cemetery</a:t>
            </a:r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667"/>
          <a:stretch/>
        </p:blipFill>
        <p:spPr>
          <a:xfrm>
            <a:off x="5273662" y="1148610"/>
            <a:ext cx="4764936" cy="304956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796" y="1404028"/>
            <a:ext cx="4978524" cy="29273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2320" y="4256700"/>
            <a:ext cx="4752528" cy="31500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717" y="4463981"/>
            <a:ext cx="4690492" cy="281898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>
    <p:wipe dir="u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он">
  <a:themeElements>
    <a:clrScheme name="Ион">
      <a:dk1>
        <a:sysClr val="windowText" lastClr="000000"/>
      </a:dk1>
      <a:lt1>
        <a:sysClr val="window" lastClr="FFFFFF"/>
      </a:lt1>
      <a:dk2>
        <a:srgbClr val="EE5818"/>
      </a:dk2>
      <a:lt2>
        <a:srgbClr val="EBEBEB"/>
      </a:lt2>
      <a:accent1>
        <a:srgbClr val="F5A408"/>
      </a:accent1>
      <a:accent2>
        <a:srgbClr val="FA731A"/>
      </a:accent2>
      <a:accent3>
        <a:srgbClr val="AB9281"/>
      </a:accent3>
      <a:accent4>
        <a:srgbClr val="A18CD0"/>
      </a:accent4>
      <a:accent5>
        <a:srgbClr val="8EBBD2"/>
      </a:accent5>
      <a:accent6>
        <a:srgbClr val="ACC995"/>
      </a:accent6>
      <a:hlink>
        <a:srgbClr val="FAC96A"/>
      </a:hlink>
      <a:folHlink>
        <a:srgbClr val="FCDB9B"/>
      </a:folHlink>
    </a:clrScheme>
    <a:fontScheme name="Ион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Ион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04000"/>
                <a:satMod val="128000"/>
                <a:lumMod val="104000"/>
              </a:schemeClr>
            </a:gs>
            <a:gs pos="100000">
              <a:schemeClr val="phClr">
                <a:tint val="100000"/>
                <a:shade val="76000"/>
                <a:hueMod val="89000"/>
                <a:satMod val="164000"/>
                <a:lumMod val="68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42000"/>
                <a:hueMod val="42000"/>
                <a:satMod val="124000"/>
                <a:lumMod val="62000"/>
              </a:schemeClr>
              <a:schemeClr val="phClr">
                <a:tint val="96000"/>
                <a:satMod val="13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5A2F9111-B2DB-470C-BA56-608F9B658826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325</TotalTime>
  <Words>134</Words>
  <Application>Microsoft Office PowerPoint</Application>
  <PresentationFormat>Произвольный</PresentationFormat>
  <Paragraphs>22</Paragraphs>
  <Slides>10</Slides>
  <Notes>10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11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22" baseType="lpstr">
      <vt:lpstr>Arial Unicode MS</vt:lpstr>
      <vt:lpstr>Batang</vt:lpstr>
      <vt:lpstr>MS Gothic</vt:lpstr>
      <vt:lpstr>Arial</vt:lpstr>
      <vt:lpstr>Baskerville Old Face</vt:lpstr>
      <vt:lpstr>Calibri</vt:lpstr>
      <vt:lpstr>Century Gothic</vt:lpstr>
      <vt:lpstr>StarSymbol</vt:lpstr>
      <vt:lpstr>Tahoma</vt:lpstr>
      <vt:lpstr>Thorndale</vt:lpstr>
      <vt:lpstr>Wingdings 3</vt:lpstr>
      <vt:lpstr>Ион</vt:lpstr>
      <vt:lpstr>Washington D.C.</vt:lpstr>
      <vt:lpstr>Washington  D.C.</vt:lpstr>
      <vt:lpstr>The Capitol</vt:lpstr>
      <vt:lpstr>The White House</vt:lpstr>
      <vt:lpstr>The Library of Congress</vt:lpstr>
      <vt:lpstr>The Lincoln Memorial</vt:lpstr>
      <vt:lpstr>The Vietnam Memorial</vt:lpstr>
      <vt:lpstr>The National Gallery of Arts</vt:lpstr>
      <vt:lpstr>Arlington National Cemetery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Зеленые</cp:lastModifiedBy>
  <cp:revision>29</cp:revision>
  <dcterms:created xsi:type="dcterms:W3CDTF">2011-09-27T18:35:22Z</dcterms:created>
  <dcterms:modified xsi:type="dcterms:W3CDTF">2015-02-07T20:28:53Z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Поле 1">
    <vt:lpwstr/>
  </property>
  <property fmtid="{D5CDD505-2E9C-101B-9397-08002B2CF9AE}" pid="3" name="Поле 2">
    <vt:lpwstr/>
  </property>
  <property fmtid="{D5CDD505-2E9C-101B-9397-08002B2CF9AE}" pid="4" name="Поле 3">
    <vt:lpwstr/>
  </property>
  <property fmtid="{D5CDD505-2E9C-101B-9397-08002B2CF9AE}" pid="5" name="Поле 4">
    <vt:lpwstr/>
  </property>
</Properties>
</file>