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8" r:id="rId32"/>
    <p:sldId id="289" r:id="rId33"/>
    <p:sldId id="290" r:id="rId34"/>
    <p:sldId id="28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</a:t>
            </a:r>
            <a:r>
              <a:rPr lang="uk-UA" dirty="0" smtClean="0"/>
              <a:t>ІДКІСНІ ТА ЗНИКАЮЧІ ВИДИ РОСЛИН І ТВАРИН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 учениця 11-ВГ класу</a:t>
            </a:r>
          </a:p>
          <a:p>
            <a:r>
              <a:rPr lang="uk-UA" dirty="0" err="1" smtClean="0"/>
              <a:t>Чугунова</a:t>
            </a:r>
            <a:r>
              <a:rPr lang="uk-UA" dirty="0" smtClean="0"/>
              <a:t> Ірина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"/>
            <a:ext cx="6112612" cy="857232"/>
          </a:xfrm>
        </p:spPr>
        <p:txBody>
          <a:bodyPr/>
          <a:lstStyle/>
          <a:p>
            <a:r>
              <a:rPr lang="ru-RU" dirty="0" err="1" smtClean="0"/>
              <a:t>Квітка-глечик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642918"/>
            <a:ext cx="6750816" cy="2005589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Квітка-монстр</a:t>
            </a:r>
            <a:r>
              <a:rPr lang="ru-RU" sz="1800" dirty="0" smtClean="0"/>
              <a:t>. </a:t>
            </a:r>
            <a:r>
              <a:rPr lang="ru-RU" sz="1800" dirty="0" err="1" smtClean="0"/>
              <a:t>Великі</a:t>
            </a:r>
            <a:r>
              <a:rPr lang="ru-RU" sz="1800" dirty="0" smtClean="0"/>
              <a:t> </a:t>
            </a:r>
            <a:r>
              <a:rPr lang="ru-RU" sz="1800" dirty="0" err="1" smtClean="0"/>
              <a:t>екземпляри</a:t>
            </a:r>
            <a:r>
              <a:rPr lang="ru-RU" sz="1800" dirty="0" smtClean="0"/>
              <a:t> </a:t>
            </a:r>
            <a:r>
              <a:rPr lang="ru-RU" sz="1800" dirty="0" err="1" smtClean="0"/>
              <a:t>поїдають</a:t>
            </a:r>
            <a:r>
              <a:rPr lang="ru-RU" sz="1800" dirty="0" smtClean="0"/>
              <a:t> не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комах, а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дрібних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хребетних</a:t>
            </a:r>
            <a:r>
              <a:rPr lang="ru-RU" sz="1800" dirty="0" smtClean="0"/>
              <a:t> — </a:t>
            </a:r>
            <a:r>
              <a:rPr lang="ru-RU" sz="1800" dirty="0" err="1" smtClean="0"/>
              <a:t>птахів</a:t>
            </a:r>
            <a:r>
              <a:rPr lang="ru-RU" sz="1800" dirty="0" smtClean="0"/>
              <a:t>, </a:t>
            </a:r>
            <a:r>
              <a:rPr lang="ru-RU" sz="1800" dirty="0" err="1" smtClean="0"/>
              <a:t>ящірок</a:t>
            </a:r>
            <a:r>
              <a:rPr lang="ru-RU" sz="1800" dirty="0" smtClean="0"/>
              <a:t>, </a:t>
            </a:r>
            <a:r>
              <a:rPr lang="ru-RU" sz="1800" dirty="0" err="1" smtClean="0"/>
              <a:t>мишей</a:t>
            </a:r>
            <a:r>
              <a:rPr lang="ru-RU" sz="1800" dirty="0" smtClean="0"/>
              <a:t>. Бутон </a:t>
            </a:r>
            <a:r>
              <a:rPr lang="ru-RU" sz="1800" dirty="0" err="1" smtClean="0"/>
              <a:t>квітки</a:t>
            </a:r>
            <a:r>
              <a:rPr lang="ru-RU" sz="1800" dirty="0" smtClean="0"/>
              <a:t> </a:t>
            </a:r>
            <a:r>
              <a:rPr lang="ru-RU" sz="1800" dirty="0" err="1" smtClean="0"/>
              <a:t>являє</a:t>
            </a:r>
            <a:r>
              <a:rPr lang="ru-RU" sz="1800" dirty="0" smtClean="0"/>
              <a:t> собою </a:t>
            </a:r>
            <a:r>
              <a:rPr lang="ru-RU" sz="1800" dirty="0" err="1" smtClean="0"/>
              <a:t>глечик-пастку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рідиною</a:t>
            </a:r>
            <a:r>
              <a:rPr lang="ru-RU" sz="1800" dirty="0" smtClean="0"/>
              <a:t>, в </a:t>
            </a:r>
            <a:r>
              <a:rPr lang="ru-RU" sz="1800" dirty="0" err="1" smtClean="0"/>
              <a:t>якій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тонуть </a:t>
            </a:r>
            <a:r>
              <a:rPr lang="ru-RU" sz="1800" dirty="0" err="1" smtClean="0"/>
              <a:t>нещасні</a:t>
            </a:r>
            <a:r>
              <a:rPr lang="ru-RU" sz="1800" dirty="0" smtClean="0"/>
              <a:t> </a:t>
            </a:r>
            <a:r>
              <a:rPr lang="ru-RU" sz="1800" dirty="0" err="1" smtClean="0"/>
              <a:t>жертви</a:t>
            </a:r>
            <a:r>
              <a:rPr lang="ru-RU" sz="1800" dirty="0" smtClean="0"/>
              <a:t>. А </a:t>
            </a:r>
            <a:r>
              <a:rPr lang="ru-RU" sz="1800" dirty="0" err="1" smtClean="0"/>
              <a:t>щоб</a:t>
            </a:r>
            <a:r>
              <a:rPr lang="ru-RU" sz="1800" dirty="0" smtClean="0"/>
              <a:t> </a:t>
            </a:r>
            <a:r>
              <a:rPr lang="ru-RU" sz="1800" dirty="0" err="1" smtClean="0"/>
              <a:t>спеціальний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вміст</a:t>
            </a:r>
            <a:r>
              <a:rPr lang="ru-RU" sz="1800" dirty="0" smtClean="0"/>
              <a:t> </a:t>
            </a:r>
            <a:r>
              <a:rPr lang="ru-RU" sz="1800" dirty="0" err="1" smtClean="0"/>
              <a:t>глечика</a:t>
            </a:r>
            <a:r>
              <a:rPr lang="ru-RU" sz="1800" dirty="0" smtClean="0"/>
              <a:t> не </a:t>
            </a:r>
            <a:r>
              <a:rPr lang="ru-RU" sz="1800" dirty="0" err="1" smtClean="0"/>
              <a:t>розбавлявся</a:t>
            </a:r>
            <a:r>
              <a:rPr lang="ru-RU" sz="1800" dirty="0" smtClean="0"/>
              <a:t> </a:t>
            </a:r>
            <a:r>
              <a:rPr lang="ru-RU" sz="1800" dirty="0" err="1" smtClean="0"/>
              <a:t>дощевою</a:t>
            </a:r>
            <a:r>
              <a:rPr lang="ru-RU" sz="1800" dirty="0" smtClean="0"/>
              <a:t> водою, </a:t>
            </a:r>
            <a:r>
              <a:rPr lang="ru-RU" sz="1800" dirty="0" err="1" smtClean="0"/>
              <a:t>квітка</a:t>
            </a:r>
            <a:r>
              <a:rPr lang="ru-RU" sz="1800" dirty="0" smtClean="0"/>
              <a:t> </a:t>
            </a:r>
            <a:r>
              <a:rPr lang="ru-RU" sz="1800" dirty="0" err="1" smtClean="0"/>
              <a:t>зверху</a:t>
            </a:r>
            <a:r>
              <a:rPr lang="ru-RU" sz="1800" dirty="0" smtClean="0"/>
              <a:t> </a:t>
            </a:r>
            <a:r>
              <a:rPr lang="ru-RU" sz="1800" dirty="0" err="1" smtClean="0"/>
              <a:t>вкрита</a:t>
            </a:r>
            <a:r>
              <a:rPr lang="ru-RU" sz="1800" dirty="0" smtClean="0"/>
              <a:t> </a:t>
            </a:r>
            <a:r>
              <a:rPr lang="ru-RU" sz="1800" dirty="0" err="1" smtClean="0"/>
              <a:t>дашком</a:t>
            </a:r>
            <a:r>
              <a:rPr lang="ru-RU" sz="1800" dirty="0" smtClean="0"/>
              <a:t>. В </a:t>
            </a:r>
            <a:r>
              <a:rPr lang="ru-RU" sz="1800" dirty="0" err="1" smtClean="0"/>
              <a:t>дикій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природі</a:t>
            </a:r>
            <a:r>
              <a:rPr lang="ru-RU" sz="1800" dirty="0" smtClean="0"/>
              <a:t> росте на </a:t>
            </a:r>
            <a:r>
              <a:rPr lang="ru-RU" sz="1800" dirty="0" err="1" smtClean="0"/>
              <a:t>Філіпінах</a:t>
            </a:r>
            <a:r>
              <a:rPr lang="ru-RU" sz="1800" dirty="0" smtClean="0"/>
              <a:t>, о. Суматра, в </a:t>
            </a:r>
            <a:r>
              <a:rPr lang="ru-RU" sz="1800" dirty="0" err="1" smtClean="0"/>
              <a:t>Малайзії</a:t>
            </a:r>
            <a:r>
              <a:rPr lang="ru-RU" sz="1800" dirty="0" smtClean="0"/>
              <a:t>, </a:t>
            </a:r>
            <a:r>
              <a:rPr lang="ru-RU" sz="1800" dirty="0" err="1" smtClean="0"/>
              <a:t>Китаї</a:t>
            </a:r>
            <a:r>
              <a:rPr lang="ru-RU" sz="1800" dirty="0" smtClean="0"/>
              <a:t>, </a:t>
            </a:r>
            <a:r>
              <a:rPr lang="ru-RU" sz="1800" dirty="0" err="1" smtClean="0"/>
              <a:t>Мадагаскарі</a:t>
            </a:r>
            <a:r>
              <a:rPr lang="ru-RU" sz="1800" dirty="0" smtClean="0"/>
              <a:t> та </a:t>
            </a:r>
            <a:r>
              <a:rPr lang="ru-RU" sz="1800" dirty="0" err="1" smtClean="0"/>
              <a:t>Індонезії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35842" name="Picture 2" descr="Самые редкие цв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495"/>
            <a:ext cx="4429156" cy="357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14291"/>
            <a:ext cx="4826728" cy="857256"/>
          </a:xfrm>
        </p:spPr>
        <p:txBody>
          <a:bodyPr/>
          <a:lstStyle/>
          <a:p>
            <a:r>
              <a:rPr lang="ru-RU" dirty="0" err="1" smtClean="0"/>
              <a:t>Дзьоб</a:t>
            </a:r>
            <a:r>
              <a:rPr lang="ru-RU" dirty="0" smtClean="0"/>
              <a:t> </a:t>
            </a:r>
            <a:r>
              <a:rPr lang="ru-RU" dirty="0" err="1" smtClean="0"/>
              <a:t>папуги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5643578"/>
            <a:ext cx="6255488" cy="743507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Дзьоб</a:t>
            </a:r>
            <a:r>
              <a:rPr lang="ru-RU" dirty="0" smtClean="0"/>
              <a:t> </a:t>
            </a:r>
            <a:r>
              <a:rPr lang="ru-RU" dirty="0" err="1" smtClean="0"/>
              <a:t>папуги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 </a:t>
            </a:r>
            <a:r>
              <a:rPr lang="ru-RU" dirty="0" err="1" smtClean="0"/>
              <a:t>зниклою</a:t>
            </a:r>
            <a:r>
              <a:rPr lang="ru-RU" dirty="0" smtClean="0"/>
              <a:t> </a:t>
            </a:r>
            <a:r>
              <a:rPr lang="ru-RU" dirty="0" err="1" smtClean="0"/>
              <a:t>квіткою</a:t>
            </a:r>
            <a:r>
              <a:rPr lang="ru-RU" dirty="0" smtClean="0"/>
              <a:t>, </a:t>
            </a:r>
            <a:r>
              <a:rPr lang="ru-RU" dirty="0" err="1" smtClean="0"/>
              <a:t>батьківщина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— </a:t>
            </a:r>
            <a:r>
              <a:rPr lang="ru-RU" b="1" dirty="0" err="1" smtClean="0"/>
              <a:t>Канарські</a:t>
            </a:r>
            <a:r>
              <a:rPr lang="ru-RU" b="1" dirty="0" smtClean="0"/>
              <a:t> </a:t>
            </a:r>
            <a:r>
              <a:rPr lang="ru-RU" b="1" dirty="0" err="1" smtClean="0"/>
              <a:t>острови</a:t>
            </a:r>
            <a:r>
              <a:rPr lang="ru-RU" dirty="0" smtClean="0"/>
              <a:t>. </a:t>
            </a:r>
            <a:r>
              <a:rPr lang="ru-RU" dirty="0" err="1" smtClean="0"/>
              <a:t>Запилювали</a:t>
            </a:r>
            <a:r>
              <a:rPr lang="ru-RU" dirty="0" smtClean="0"/>
              <a:t> </a:t>
            </a:r>
            <a:r>
              <a:rPr lang="ru-RU" dirty="0" err="1" smtClean="0"/>
              <a:t>квітку</a:t>
            </a:r>
            <a:r>
              <a:rPr lang="ru-RU" dirty="0" smtClean="0"/>
              <a:t> </a:t>
            </a:r>
            <a:r>
              <a:rPr lang="ru-RU" dirty="0" err="1" smtClean="0"/>
              <a:t>комахи</a:t>
            </a:r>
            <a:r>
              <a:rPr lang="ru-RU" dirty="0" smtClean="0"/>
              <a:t> </a:t>
            </a:r>
            <a:r>
              <a:rPr lang="ru-RU" dirty="0" err="1" smtClean="0"/>
              <a:t>нектарниці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давно </a:t>
            </a:r>
            <a:r>
              <a:rPr lang="ru-RU" dirty="0" err="1" smtClean="0"/>
              <a:t>вимерли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4818" name="Picture 2" descr="Самые редкие цв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9"/>
            <a:ext cx="5969736" cy="714380"/>
          </a:xfrm>
        </p:spPr>
        <p:txBody>
          <a:bodyPr/>
          <a:lstStyle/>
          <a:p>
            <a:r>
              <a:rPr lang="ru-RU" dirty="0" err="1" smtClean="0"/>
              <a:t>Примарна</a:t>
            </a:r>
            <a:r>
              <a:rPr lang="ru-RU" dirty="0" smtClean="0"/>
              <a:t> </a:t>
            </a:r>
            <a:r>
              <a:rPr lang="ru-RU" dirty="0" err="1" smtClean="0"/>
              <a:t>орхідея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857232"/>
            <a:ext cx="6322188" cy="1928826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Квітка-загадка</a:t>
            </a:r>
            <a:r>
              <a:rPr lang="ru-RU" sz="1600" dirty="0" smtClean="0"/>
              <a:t>, яка </a:t>
            </a:r>
            <a:r>
              <a:rPr lang="ru-RU" sz="1600" dirty="0" err="1" smtClean="0"/>
              <a:t>надійно</a:t>
            </a:r>
            <a:r>
              <a:rPr lang="ru-RU" sz="1600" dirty="0" smtClean="0"/>
              <a:t> </a:t>
            </a:r>
            <a:r>
              <a:rPr lang="ru-RU" sz="1600" dirty="0" err="1" smtClean="0"/>
              <a:t>ховається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людського</a:t>
            </a:r>
            <a:r>
              <a:rPr lang="ru-RU" sz="1600" dirty="0" smtClean="0"/>
              <a:t> ока. </a:t>
            </a:r>
            <a:r>
              <a:rPr lang="ru-RU" sz="1600" dirty="0" err="1" smtClean="0"/>
              <a:t>Зустріти</a:t>
            </a:r>
            <a:r>
              <a:rPr lang="ru-RU" sz="1600" dirty="0" smtClean="0"/>
              <a:t>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Ти</a:t>
            </a:r>
            <a:r>
              <a:rPr lang="ru-RU" sz="1600" dirty="0" smtClean="0"/>
              <a:t> </a:t>
            </a:r>
            <a:r>
              <a:rPr lang="ru-RU" sz="1600" dirty="0" err="1" smtClean="0"/>
              <a:t>зможеш</a:t>
            </a:r>
            <a:r>
              <a:rPr lang="ru-RU" sz="1600" dirty="0" smtClean="0"/>
              <a:t> </a:t>
            </a:r>
            <a:r>
              <a:rPr lang="ru-RU" sz="1600" dirty="0" err="1" smtClean="0"/>
              <a:t>лише</a:t>
            </a:r>
            <a:r>
              <a:rPr lang="ru-RU" sz="1600" dirty="0" smtClean="0"/>
              <a:t> в </a:t>
            </a:r>
            <a:r>
              <a:rPr lang="ru-RU" sz="1600" dirty="0" err="1" smtClean="0"/>
              <a:t>найтемніших</a:t>
            </a:r>
            <a:r>
              <a:rPr lang="ru-RU" sz="1600" dirty="0" smtClean="0"/>
              <a:t> </a:t>
            </a:r>
            <a:r>
              <a:rPr lang="ru-RU" sz="1600" dirty="0" err="1" smtClean="0"/>
              <a:t>лісах</a:t>
            </a:r>
            <a:r>
              <a:rPr lang="ru-RU" sz="1600" dirty="0" smtClean="0"/>
              <a:t> </a:t>
            </a:r>
            <a:r>
              <a:rPr lang="ru-RU" sz="1600" dirty="0" err="1" smtClean="0"/>
              <a:t>Британії</a:t>
            </a:r>
            <a:r>
              <a:rPr lang="ru-RU" sz="1600" dirty="0" smtClean="0"/>
              <a:t> та США. </a:t>
            </a:r>
            <a:r>
              <a:rPr lang="ru-RU" sz="1600" dirty="0" err="1" smtClean="0"/>
              <a:t>Дослідники</a:t>
            </a:r>
            <a:r>
              <a:rPr lang="ru-RU" sz="1600" dirty="0" smtClean="0"/>
              <a:t> часто </a:t>
            </a:r>
            <a:r>
              <a:rPr lang="ru-RU" sz="1600" dirty="0" err="1" smtClean="0"/>
              <a:t>витрачають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цілі</a:t>
            </a:r>
            <a:r>
              <a:rPr lang="ru-RU" sz="1600" dirty="0" smtClean="0"/>
              <a:t> </a:t>
            </a:r>
            <a:r>
              <a:rPr lang="ru-RU" sz="1600" dirty="0" err="1" smtClean="0"/>
              <a:t>тижні</a:t>
            </a:r>
            <a:r>
              <a:rPr lang="ru-RU" sz="1600" dirty="0" smtClean="0"/>
              <a:t>, а то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місяці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пошуки</a:t>
            </a:r>
            <a:r>
              <a:rPr lang="ru-RU" sz="1600" dirty="0" smtClean="0"/>
              <a:t> </a:t>
            </a:r>
            <a:r>
              <a:rPr lang="ru-RU" sz="1600" dirty="0" err="1" smtClean="0"/>
              <a:t>цієї</a:t>
            </a:r>
            <a:r>
              <a:rPr lang="ru-RU" sz="1600" dirty="0" smtClean="0"/>
              <a:t> </a:t>
            </a:r>
            <a:r>
              <a:rPr lang="ru-RU" sz="1600" dirty="0" err="1" smtClean="0"/>
              <a:t>дивовижної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красуні</a:t>
            </a:r>
            <a:r>
              <a:rPr lang="ru-RU" sz="1600" dirty="0" smtClean="0"/>
              <a:t>. </a:t>
            </a:r>
            <a:r>
              <a:rPr lang="ru-RU" sz="1600" dirty="0" err="1" smtClean="0"/>
              <a:t>Дехто</a:t>
            </a:r>
            <a:r>
              <a:rPr lang="ru-RU" sz="1600" dirty="0" smtClean="0"/>
              <a:t> </a:t>
            </a:r>
            <a:r>
              <a:rPr lang="ru-RU" sz="1600" dirty="0" err="1" smtClean="0"/>
              <a:t>вважає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Примарні</a:t>
            </a:r>
            <a:r>
              <a:rPr lang="ru-RU" sz="1600" dirty="0" smtClean="0"/>
              <a:t> </a:t>
            </a:r>
            <a:r>
              <a:rPr lang="ru-RU" sz="1600" dirty="0" err="1" smtClean="0"/>
              <a:t>орхідеї</a:t>
            </a:r>
            <a:r>
              <a:rPr lang="ru-RU" sz="1600" dirty="0" smtClean="0"/>
              <a:t> </a:t>
            </a:r>
            <a:r>
              <a:rPr lang="ru-RU" sz="1600" dirty="0" err="1" smtClean="0"/>
              <a:t>взагалі</a:t>
            </a:r>
            <a:r>
              <a:rPr lang="ru-RU" sz="1600" dirty="0" smtClean="0"/>
              <a:t> </a:t>
            </a:r>
            <a:r>
              <a:rPr lang="ru-RU" sz="1600" dirty="0" err="1" smtClean="0"/>
              <a:t>зникли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лиця</a:t>
            </a:r>
            <a:r>
              <a:rPr lang="ru-RU" sz="1600" dirty="0" smtClean="0"/>
              <a:t> </a:t>
            </a:r>
            <a:r>
              <a:rPr lang="ru-RU" sz="1600" dirty="0" err="1" smtClean="0"/>
              <a:t>Землі</a:t>
            </a:r>
            <a:r>
              <a:rPr lang="ru-RU" sz="1600" dirty="0" smtClean="0"/>
              <a:t>, та, на </a:t>
            </a:r>
            <a:r>
              <a:rPr lang="ru-RU" sz="1600" dirty="0" err="1" smtClean="0"/>
              <a:t>щастя</a:t>
            </a:r>
            <a:r>
              <a:rPr lang="ru-RU" sz="1600" dirty="0" smtClean="0"/>
              <a:t>, </a:t>
            </a:r>
            <a:r>
              <a:rPr lang="ru-RU" sz="1600" dirty="0" err="1" smtClean="0"/>
              <a:t>це</a:t>
            </a:r>
            <a:r>
              <a:rPr lang="ru-RU" sz="1600" dirty="0" smtClean="0"/>
              <a:t> не так. </a:t>
            </a:r>
            <a:r>
              <a:rPr lang="ru-RU" sz="1600" dirty="0" err="1" smtClean="0"/>
              <a:t>Тендітні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красуні</a:t>
            </a:r>
            <a:r>
              <a:rPr lang="ru-RU" sz="1600" dirty="0" smtClean="0"/>
              <a:t> час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часу </a:t>
            </a:r>
            <a:r>
              <a:rPr lang="ru-RU" sz="1600" dirty="0" err="1" smtClean="0"/>
              <a:t>дають</a:t>
            </a:r>
            <a:r>
              <a:rPr lang="ru-RU" sz="1600" dirty="0" smtClean="0"/>
              <a:t> про себе знати, </a:t>
            </a:r>
            <a:r>
              <a:rPr lang="ru-RU" sz="1600" dirty="0" err="1" smtClean="0"/>
              <a:t>знаходячись</a:t>
            </a:r>
            <a:r>
              <a:rPr lang="ru-RU" sz="1600" dirty="0" smtClean="0"/>
              <a:t> то в одному, то в </a:t>
            </a:r>
            <a:r>
              <a:rPr lang="ru-RU" sz="1600" dirty="0" err="1" smtClean="0"/>
              <a:t>іншому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куточку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Великобританії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36866" name="Picture 2" descr="Самые редкие цв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910812"/>
            <a:ext cx="5286412" cy="3947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642918"/>
            <a:ext cx="3429024" cy="5715040"/>
          </a:xfrm>
        </p:spPr>
        <p:txBody>
          <a:bodyPr>
            <a:normAutofit/>
          </a:bodyPr>
          <a:lstStyle/>
          <a:p>
            <a:r>
              <a:rPr lang="ru-RU" dirty="0" smtClean="0"/>
              <a:t>На фото </a:t>
            </a:r>
            <a:r>
              <a:rPr lang="ru-RU" dirty="0" err="1" smtClean="0"/>
              <a:t>зображений</a:t>
            </a:r>
            <a:r>
              <a:rPr lang="ru-RU" dirty="0" smtClean="0"/>
              <a:t> </a:t>
            </a:r>
            <a:r>
              <a:rPr lang="ru-RU" dirty="0" err="1" smtClean="0"/>
              <a:t>диявольський</a:t>
            </a:r>
            <a:r>
              <a:rPr lang="ru-RU" dirty="0" smtClean="0"/>
              <a:t> </a:t>
            </a:r>
            <a:r>
              <a:rPr lang="ru-RU" dirty="0" err="1" smtClean="0"/>
              <a:t>листкоподібний</a:t>
            </a:r>
            <a:r>
              <a:rPr lang="ru-RU" dirty="0" smtClean="0"/>
              <a:t> </a:t>
            </a:r>
            <a:r>
              <a:rPr lang="ru-RU" dirty="0" err="1" smtClean="0"/>
              <a:t>гекон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бувпомічений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дослідження</a:t>
            </a:r>
            <a:r>
              <a:rPr lang="ru-RU" dirty="0" smtClean="0"/>
              <a:t> Мадагаскару в 1998 </a:t>
            </a:r>
            <a:r>
              <a:rPr lang="ru-RU" dirty="0" err="1" smtClean="0"/>
              <a:t>році</a:t>
            </a:r>
            <a:r>
              <a:rPr lang="ru-RU" dirty="0" smtClean="0"/>
              <a:t>. Цей вид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уперше</a:t>
            </a:r>
            <a:r>
              <a:rPr lang="ru-RU" dirty="0" smtClean="0"/>
              <a:t> описаний в 1888 </a:t>
            </a:r>
            <a:r>
              <a:rPr lang="ru-RU" dirty="0" err="1" smtClean="0"/>
              <a:t>році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частим </a:t>
            </a:r>
            <a:r>
              <a:rPr lang="ru-RU" dirty="0" err="1" smtClean="0"/>
              <a:t>мешканцем</a:t>
            </a:r>
            <a:r>
              <a:rPr lang="ru-RU" dirty="0" smtClean="0"/>
              <a:t> </a:t>
            </a:r>
            <a:r>
              <a:rPr lang="ru-RU" dirty="0" err="1" smtClean="0"/>
              <a:t>невинних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 Мадагаскару. У 2004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Всесвітній</a:t>
            </a:r>
            <a:r>
              <a:rPr lang="ru-RU" dirty="0" smtClean="0"/>
              <a:t> фонд </a:t>
            </a:r>
            <a:r>
              <a:rPr lang="ru-RU" dirty="0" err="1" smtClean="0"/>
              <a:t>дикої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 </a:t>
            </a:r>
            <a:r>
              <a:rPr lang="ru-RU" dirty="0" err="1" smtClean="0"/>
              <a:t>заніс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листкоподібних</a:t>
            </a:r>
            <a:r>
              <a:rPr lang="ru-RU" dirty="0" smtClean="0"/>
              <a:t> </a:t>
            </a:r>
            <a:r>
              <a:rPr lang="ru-RU" dirty="0" err="1" smtClean="0"/>
              <a:t>геконів</a:t>
            </a:r>
            <a:r>
              <a:rPr lang="ru-RU" dirty="0" smtClean="0"/>
              <a:t> в список «Самих </a:t>
            </a:r>
            <a:r>
              <a:rPr lang="ru-RU" dirty="0" err="1" smtClean="0"/>
              <a:t>винищуваних</a:t>
            </a:r>
            <a:r>
              <a:rPr lang="ru-RU" dirty="0" smtClean="0"/>
              <a:t>», тому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«</a:t>
            </a:r>
            <a:r>
              <a:rPr lang="ru-RU" dirty="0" err="1" smtClean="0"/>
              <a:t>виловлюють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продають</a:t>
            </a:r>
            <a:r>
              <a:rPr lang="ru-RU" dirty="0" smtClean="0"/>
              <a:t> у </a:t>
            </a:r>
            <a:r>
              <a:rPr lang="ru-RU" dirty="0" err="1" smtClean="0"/>
              <a:t>величезних</a:t>
            </a:r>
            <a:r>
              <a:rPr lang="ru-RU" dirty="0" smtClean="0"/>
              <a:t> </a:t>
            </a:r>
            <a:r>
              <a:rPr lang="ru-RU" dirty="0" err="1" smtClean="0"/>
              <a:t>кількостях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1026" name="Picture 2" descr="20 самых необычных животных, найденных за последние 20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4036055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500042"/>
            <a:ext cx="6607940" cy="2148465"/>
          </a:xfrm>
        </p:spPr>
        <p:txBody>
          <a:bodyPr>
            <a:normAutofit/>
          </a:bodyPr>
          <a:lstStyle/>
          <a:p>
            <a:r>
              <a:rPr lang="ru-RU" dirty="0" err="1" smtClean="0"/>
              <a:t>Ця</a:t>
            </a:r>
            <a:r>
              <a:rPr lang="ru-RU" dirty="0" smtClean="0"/>
              <a:t> «</a:t>
            </a:r>
            <a:r>
              <a:rPr lang="ru-RU" dirty="0" err="1" smtClean="0"/>
              <a:t>саламандра-прибулець</a:t>
            </a:r>
            <a:r>
              <a:rPr lang="ru-RU" dirty="0" smtClean="0"/>
              <a:t>»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знайдена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експедиції</a:t>
            </a:r>
            <a:r>
              <a:rPr lang="ru-RU" dirty="0" smtClean="0"/>
              <a:t> на </a:t>
            </a:r>
            <a:r>
              <a:rPr lang="ru-RU" dirty="0" err="1" smtClean="0"/>
              <a:t>Еквадор</a:t>
            </a:r>
            <a:r>
              <a:rPr lang="ru-RU" dirty="0" smtClean="0"/>
              <a:t> в 2009 року. Цей вид </a:t>
            </a:r>
            <a:r>
              <a:rPr lang="ru-RU" dirty="0" err="1" smtClean="0"/>
              <a:t>саламандри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перетинкові</a:t>
            </a:r>
            <a:r>
              <a:rPr lang="ru-RU" dirty="0" smtClean="0"/>
              <a:t> </a:t>
            </a:r>
            <a:r>
              <a:rPr lang="ru-RU" dirty="0" err="1" smtClean="0"/>
              <a:t>лапи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підійматися</a:t>
            </a:r>
            <a:r>
              <a:rPr lang="ru-RU" dirty="0" smtClean="0"/>
              <a:t> на дерева в </a:t>
            </a:r>
            <a:r>
              <a:rPr lang="ru-RU" dirty="0" err="1" smtClean="0"/>
              <a:t>тропічних</a:t>
            </a:r>
            <a:r>
              <a:rPr lang="ru-RU" dirty="0" smtClean="0"/>
              <a:t> </a:t>
            </a:r>
            <a:r>
              <a:rPr lang="ru-RU" dirty="0" err="1" smtClean="0"/>
              <a:t>лісах</a:t>
            </a:r>
            <a:r>
              <a:rPr lang="ru-RU" dirty="0" smtClean="0"/>
              <a:t>. У них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легенів</a:t>
            </a:r>
            <a:r>
              <a:rPr lang="ru-RU" dirty="0" smtClean="0"/>
              <a:t>. Цей </a:t>
            </a:r>
            <a:r>
              <a:rPr lang="ru-RU" dirty="0" err="1" smtClean="0"/>
              <a:t>новий</a:t>
            </a:r>
            <a:r>
              <a:rPr lang="ru-RU" dirty="0" smtClean="0"/>
              <a:t> вид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знайдений</a:t>
            </a:r>
            <a:r>
              <a:rPr lang="ru-RU" dirty="0" smtClean="0"/>
              <a:t> у </a:t>
            </a:r>
            <a:r>
              <a:rPr lang="ru-RU" dirty="0" err="1" smtClean="0"/>
              <a:t>вологих</a:t>
            </a:r>
            <a:r>
              <a:rPr lang="ru-RU" dirty="0" smtClean="0"/>
              <a:t> </a:t>
            </a:r>
            <a:r>
              <a:rPr lang="ru-RU" dirty="0" err="1" smtClean="0"/>
              <a:t>тропічних</a:t>
            </a:r>
            <a:r>
              <a:rPr lang="ru-RU" dirty="0" smtClean="0"/>
              <a:t> </a:t>
            </a:r>
            <a:r>
              <a:rPr lang="ru-RU" dirty="0" err="1" smtClean="0"/>
              <a:t>лісах</a:t>
            </a:r>
            <a:r>
              <a:rPr lang="ru-RU" dirty="0" smtClean="0"/>
              <a:t>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Еквадору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0722" name="AutoShape 2" descr="20 самых необычных животных, найденных за последние 20 л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4" name="Picture 4" descr="20 самых необычных животных, найденных за последние 20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14620"/>
            <a:ext cx="5672507" cy="3903025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14414" y="1"/>
            <a:ext cx="5969736" cy="714356"/>
          </a:xfrm>
        </p:spPr>
        <p:txBody>
          <a:bodyPr>
            <a:normAutofit fontScale="90000"/>
          </a:bodyPr>
          <a:lstStyle/>
          <a:p>
            <a:r>
              <a:rPr lang="ru-RU" b="0" dirty="0" err="1" smtClean="0"/>
              <a:t>Інопланетний</a:t>
            </a:r>
            <a:r>
              <a:rPr lang="ru-RU" b="0" dirty="0" smtClean="0"/>
              <a:t> </a:t>
            </a:r>
            <a:r>
              <a:rPr lang="ru-RU" b="0" dirty="0" smtClean="0"/>
              <a:t>  </a:t>
            </a:r>
            <a:r>
              <a:rPr lang="ru-RU" b="0" dirty="0" err="1" smtClean="0"/>
              <a:t>гість</a:t>
            </a:r>
            <a:r>
              <a:rPr lang="ru-RU" b="0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785794"/>
            <a:ext cx="6393626" cy="1862713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Ця</a:t>
            </a:r>
            <a:r>
              <a:rPr lang="ru-RU" dirty="0" smtClean="0"/>
              <a:t> жаба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виявлена</a:t>
            </a:r>
            <a:r>
              <a:rPr lang="ru-RU" dirty="0" smtClean="0"/>
              <a:t> в 2008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експедиції</a:t>
            </a:r>
            <a:r>
              <a:rPr lang="ru-RU" dirty="0" smtClean="0"/>
              <a:t> ПБО до </a:t>
            </a:r>
            <a:r>
              <a:rPr lang="ru-RU" dirty="0" err="1" smtClean="0"/>
              <a:t>гір</a:t>
            </a:r>
            <a:r>
              <a:rPr lang="ru-RU" dirty="0" smtClean="0"/>
              <a:t> </a:t>
            </a:r>
            <a:r>
              <a:rPr lang="ru-RU" dirty="0" err="1" smtClean="0"/>
              <a:t>Фойя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в </a:t>
            </a:r>
            <a:r>
              <a:rPr lang="ru-RU" dirty="0" err="1" smtClean="0"/>
              <a:t>індонезійській</a:t>
            </a:r>
            <a:r>
              <a:rPr lang="ru-RU" dirty="0" smtClean="0"/>
              <a:t> </a:t>
            </a:r>
            <a:r>
              <a:rPr lang="ru-RU" dirty="0" err="1" smtClean="0"/>
              <a:t>провінції</a:t>
            </a:r>
            <a:r>
              <a:rPr lang="ru-RU" dirty="0" smtClean="0"/>
              <a:t> Папуа. </a:t>
            </a:r>
            <a:r>
              <a:rPr lang="ru-RU" dirty="0" err="1" smtClean="0"/>
              <a:t>Ця</a:t>
            </a:r>
            <a:r>
              <a:rPr lang="ru-RU" dirty="0" smtClean="0"/>
              <a:t> жаба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довгий</a:t>
            </a:r>
            <a:r>
              <a:rPr lang="ru-RU" dirty="0" smtClean="0"/>
              <a:t>, як у </a:t>
            </a:r>
            <a:r>
              <a:rPr lang="ru-RU" dirty="0" err="1" smtClean="0"/>
              <a:t>Пиноккио</a:t>
            </a:r>
            <a:r>
              <a:rPr lang="ru-RU" dirty="0" smtClean="0"/>
              <a:t>, </a:t>
            </a:r>
            <a:r>
              <a:rPr lang="ru-RU" dirty="0" err="1" smtClean="0"/>
              <a:t>виступ</a:t>
            </a:r>
            <a:r>
              <a:rPr lang="ru-RU" dirty="0" smtClean="0"/>
              <a:t> на </a:t>
            </a:r>
            <a:r>
              <a:rPr lang="ru-RU" dirty="0" err="1" smtClean="0"/>
              <a:t>носі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піднятий</a:t>
            </a:r>
            <a:r>
              <a:rPr lang="ru-RU" dirty="0" smtClean="0"/>
              <a:t> </a:t>
            </a:r>
            <a:r>
              <a:rPr lang="ru-RU" dirty="0" err="1" smtClean="0"/>
              <a:t>вгоруколи</a:t>
            </a:r>
            <a:r>
              <a:rPr lang="ru-RU" dirty="0" smtClean="0"/>
              <a:t> </a:t>
            </a:r>
            <a:r>
              <a:rPr lang="ru-RU" dirty="0" err="1" smtClean="0"/>
              <a:t>самець</a:t>
            </a:r>
            <a:r>
              <a:rPr lang="ru-RU" dirty="0" smtClean="0"/>
              <a:t> </a:t>
            </a:r>
            <a:r>
              <a:rPr lang="ru-RU" dirty="0" err="1" smtClean="0"/>
              <a:t>шукає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самицю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ж вниз, коли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активний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щасливою</a:t>
            </a:r>
            <a:r>
              <a:rPr lang="ru-RU" dirty="0" smtClean="0"/>
              <a:t> </a:t>
            </a:r>
            <a:r>
              <a:rPr lang="ru-RU" dirty="0" err="1" smtClean="0"/>
              <a:t>випадковістю</a:t>
            </a:r>
            <a:r>
              <a:rPr lang="ru-RU" dirty="0" smtClean="0"/>
              <a:t>: герпетолог Пол </a:t>
            </a:r>
            <a:r>
              <a:rPr lang="ru-RU" dirty="0" err="1" smtClean="0"/>
              <a:t>Олівер</a:t>
            </a:r>
            <a:r>
              <a:rPr lang="ru-RU" dirty="0" smtClean="0"/>
              <a:t> </a:t>
            </a:r>
            <a:r>
              <a:rPr lang="ru-RU" dirty="0" err="1" smtClean="0"/>
              <a:t>помітив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, </a:t>
            </a:r>
            <a:r>
              <a:rPr lang="ru-RU" dirty="0" err="1" smtClean="0"/>
              <a:t>сидячи</a:t>
            </a:r>
            <a:r>
              <a:rPr lang="ru-RU" dirty="0" smtClean="0"/>
              <a:t> на </a:t>
            </a:r>
            <a:r>
              <a:rPr lang="ru-RU" dirty="0" err="1" smtClean="0"/>
              <a:t>мішку</a:t>
            </a:r>
            <a:r>
              <a:rPr lang="ru-RU" dirty="0" smtClean="0"/>
              <a:t> рису в </a:t>
            </a:r>
            <a:r>
              <a:rPr lang="ru-RU" dirty="0" err="1" smtClean="0"/>
              <a:t>кемпінгу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9698" name="Picture 2" descr="20 самых необычных животных, найденных за последние 20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499"/>
            <a:ext cx="6381750" cy="400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"/>
            <a:ext cx="5112480" cy="85723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величезні</a:t>
            </a:r>
            <a:r>
              <a:rPr lang="ru-RU" dirty="0" smtClean="0"/>
              <a:t> </a:t>
            </a:r>
            <a:r>
              <a:rPr lang="ru-RU" dirty="0" err="1" smtClean="0"/>
              <a:t>очі</a:t>
            </a:r>
            <a:r>
              <a:rPr lang="ru-RU" dirty="0" smtClean="0"/>
              <a:t>!</a:t>
            </a:r>
            <a:endParaRPr lang="ru-RU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857232"/>
            <a:ext cx="6607940" cy="1791275"/>
          </a:xfrm>
        </p:spPr>
        <p:txBody>
          <a:bodyPr>
            <a:normAutofit/>
          </a:bodyPr>
          <a:lstStyle/>
          <a:p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деревна</a:t>
            </a:r>
            <a:r>
              <a:rPr lang="ru-RU" dirty="0" smtClean="0"/>
              <a:t> жаба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величезними</a:t>
            </a:r>
            <a:r>
              <a:rPr lang="ru-RU" dirty="0" smtClean="0"/>
              <a:t> </a:t>
            </a:r>
            <a:r>
              <a:rPr lang="ru-RU" dirty="0" err="1" smtClean="0"/>
              <a:t>очима</a:t>
            </a:r>
            <a:r>
              <a:rPr lang="ru-RU" dirty="0" smtClean="0"/>
              <a:t>, </a:t>
            </a:r>
            <a:r>
              <a:rPr lang="ru-RU" dirty="0" err="1" smtClean="0"/>
              <a:t>завдовжки</a:t>
            </a:r>
            <a:r>
              <a:rPr lang="ru-RU" dirty="0" smtClean="0"/>
              <a:t> в 6 </a:t>
            </a:r>
            <a:r>
              <a:rPr lang="ru-RU" dirty="0" err="1" smtClean="0"/>
              <a:t>дюймів</a:t>
            </a:r>
            <a:r>
              <a:rPr lang="ru-RU" dirty="0" smtClean="0"/>
              <a:t>,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виявлена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гірської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експедиції</a:t>
            </a:r>
            <a:r>
              <a:rPr lang="ru-RU" dirty="0" smtClean="0"/>
              <a:t> ПАБ по </a:t>
            </a:r>
            <a:r>
              <a:rPr lang="ru-RU" dirty="0" err="1" smtClean="0"/>
              <a:t>гірській</a:t>
            </a:r>
            <a:r>
              <a:rPr lang="ru-RU" dirty="0" smtClean="0"/>
              <a:t> </a:t>
            </a:r>
            <a:r>
              <a:rPr lang="ru-RU" dirty="0" err="1" smtClean="0"/>
              <a:t>пустелі</a:t>
            </a:r>
            <a:r>
              <a:rPr lang="ru-RU" dirty="0" smtClean="0"/>
              <a:t> в Папуа - </a:t>
            </a:r>
            <a:r>
              <a:rPr lang="ru-RU" dirty="0" err="1" smtClean="0"/>
              <a:t>Новій</a:t>
            </a:r>
            <a:r>
              <a:rPr lang="ru-RU" dirty="0" smtClean="0"/>
              <a:t> </a:t>
            </a:r>
            <a:r>
              <a:rPr lang="ru-RU" dirty="0" err="1" smtClean="0"/>
              <a:t>Гвінеї</a:t>
            </a:r>
            <a:r>
              <a:rPr lang="ru-RU" dirty="0" smtClean="0"/>
              <a:t> в 2008 </a:t>
            </a:r>
            <a:r>
              <a:rPr lang="ru-RU" dirty="0" err="1" smtClean="0"/>
              <a:t>році</a:t>
            </a:r>
            <a:r>
              <a:rPr lang="ru-RU" dirty="0" smtClean="0"/>
              <a:t>. Вона </a:t>
            </a:r>
            <a:r>
              <a:rPr lang="ru-RU" dirty="0" err="1" smtClean="0"/>
              <a:t>належить</a:t>
            </a:r>
            <a:r>
              <a:rPr lang="ru-RU" dirty="0" smtClean="0"/>
              <a:t> до </a:t>
            </a:r>
            <a:r>
              <a:rPr lang="ru-RU" dirty="0" err="1" smtClean="0"/>
              <a:t>групи</a:t>
            </a:r>
            <a:r>
              <a:rPr lang="ru-RU" dirty="0" smtClean="0"/>
              <a:t> жаб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незвичайним</a:t>
            </a:r>
            <a:r>
              <a:rPr lang="ru-RU" dirty="0" smtClean="0"/>
              <a:t> </a:t>
            </a:r>
            <a:r>
              <a:rPr lang="ru-RU" dirty="0" err="1" smtClean="0"/>
              <a:t>веноподобным</a:t>
            </a:r>
            <a:r>
              <a:rPr lang="ru-RU" dirty="0" smtClean="0"/>
              <a:t> </a:t>
            </a:r>
            <a:r>
              <a:rPr lang="ru-RU" dirty="0" err="1" smtClean="0"/>
              <a:t>візерунком</a:t>
            </a:r>
            <a:r>
              <a:rPr lang="ru-RU" dirty="0" smtClean="0"/>
              <a:t> на </a:t>
            </a:r>
            <a:r>
              <a:rPr lang="ru-RU" dirty="0" err="1" smtClean="0"/>
              <a:t>повіках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5969736" cy="785818"/>
          </a:xfrm>
        </p:spPr>
        <p:txBody>
          <a:bodyPr/>
          <a:lstStyle/>
          <a:p>
            <a:r>
              <a:rPr lang="ru-RU" b="0" dirty="0" err="1" smtClean="0"/>
              <a:t>Спадщина</a:t>
            </a:r>
            <a:r>
              <a:rPr lang="ru-RU" b="0" dirty="0" smtClean="0"/>
              <a:t> </a:t>
            </a:r>
            <a:r>
              <a:rPr lang="ru-RU" b="0" dirty="0" err="1" smtClean="0"/>
              <a:t>інків</a:t>
            </a:r>
            <a:r>
              <a:rPr lang="ru-RU" b="0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6822254" cy="171451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Шиншиллоподобная</a:t>
            </a:r>
            <a:r>
              <a:rPr lang="ru-RU" dirty="0" smtClean="0"/>
              <a:t> </a:t>
            </a:r>
            <a:r>
              <a:rPr lang="ru-RU" dirty="0" err="1" smtClean="0"/>
              <a:t>деревний</a:t>
            </a:r>
            <a:r>
              <a:rPr lang="ru-RU" dirty="0" smtClean="0"/>
              <a:t> щур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виявлений</a:t>
            </a:r>
            <a:r>
              <a:rPr lang="ru-RU" dirty="0" smtClean="0"/>
              <a:t> в 1997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експедиції</a:t>
            </a:r>
            <a:r>
              <a:rPr lang="ru-RU" dirty="0" smtClean="0"/>
              <a:t> ПБО до </a:t>
            </a:r>
            <a:r>
              <a:rPr lang="ru-RU" dirty="0" err="1" smtClean="0"/>
              <a:t>гірського</a:t>
            </a:r>
            <a:r>
              <a:rPr lang="ru-RU" dirty="0" smtClean="0"/>
              <a:t> хребта </a:t>
            </a:r>
            <a:r>
              <a:rPr lang="ru-RU" dirty="0" err="1" smtClean="0"/>
              <a:t>Вилкабама</a:t>
            </a:r>
            <a:r>
              <a:rPr lang="ru-RU" dirty="0" smtClean="0"/>
              <a:t> в Перу,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у </a:t>
            </a:r>
            <a:r>
              <a:rPr lang="ru-RU" dirty="0" err="1" smtClean="0"/>
              <a:t>безпосередній</a:t>
            </a:r>
            <a:r>
              <a:rPr lang="ru-RU" dirty="0" smtClean="0"/>
              <a:t> </a:t>
            </a:r>
            <a:r>
              <a:rPr lang="ru-RU" dirty="0" err="1" smtClean="0"/>
              <a:t>близькості</a:t>
            </a:r>
            <a:r>
              <a:rPr lang="ru-RU" dirty="0" smtClean="0"/>
              <a:t> до </a:t>
            </a:r>
            <a:r>
              <a:rPr lang="ru-RU" dirty="0" err="1" smtClean="0"/>
              <a:t>знаменитих</a:t>
            </a:r>
            <a:r>
              <a:rPr lang="ru-RU" dirty="0" smtClean="0"/>
              <a:t> </a:t>
            </a:r>
            <a:r>
              <a:rPr lang="ru-RU" dirty="0" err="1" smtClean="0"/>
              <a:t>руїн</a:t>
            </a:r>
            <a:r>
              <a:rPr lang="ru-RU" dirty="0" smtClean="0"/>
              <a:t> Мачу-Пикчу.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звірятко</a:t>
            </a:r>
            <a:r>
              <a:rPr lang="ru-RU" dirty="0" smtClean="0"/>
              <a:t> </a:t>
            </a:r>
            <a:r>
              <a:rPr lang="ru-RU" dirty="0" err="1" smtClean="0"/>
              <a:t>блідо-сірого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коренасту</a:t>
            </a:r>
            <a:r>
              <a:rPr lang="ru-RU" dirty="0" smtClean="0"/>
              <a:t> </a:t>
            </a:r>
            <a:r>
              <a:rPr lang="ru-RU" dirty="0" err="1" smtClean="0"/>
              <a:t>статуру</a:t>
            </a:r>
            <a:r>
              <a:rPr lang="ru-RU" dirty="0" smtClean="0"/>
              <a:t>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довгі</a:t>
            </a:r>
            <a:r>
              <a:rPr lang="ru-RU" dirty="0" smtClean="0"/>
              <a:t> </a:t>
            </a:r>
            <a:r>
              <a:rPr lang="ru-RU" dirty="0" err="1" smtClean="0"/>
              <a:t>кігті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білою</a:t>
            </a:r>
            <a:r>
              <a:rPr lang="ru-RU" dirty="0" smtClean="0"/>
              <a:t> </a:t>
            </a:r>
            <a:r>
              <a:rPr lang="ru-RU" dirty="0" err="1" smtClean="0"/>
              <a:t>смужкою</a:t>
            </a:r>
            <a:r>
              <a:rPr lang="ru-RU" dirty="0" smtClean="0"/>
              <a:t> </a:t>
            </a:r>
            <a:r>
              <a:rPr lang="ru-RU" dirty="0" err="1" smtClean="0"/>
              <a:t>уздовж</a:t>
            </a:r>
            <a:r>
              <a:rPr lang="ru-RU" dirty="0" smtClean="0"/>
              <a:t> </a:t>
            </a:r>
            <a:r>
              <a:rPr lang="ru-RU" dirty="0" err="1" smtClean="0"/>
              <a:t>голови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7650" name="Picture 2" descr="20 самых необычных животных, найденных за последние 20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38425"/>
            <a:ext cx="6381750" cy="4219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6255488" cy="1362075"/>
          </a:xfrm>
        </p:spPr>
        <p:txBody>
          <a:bodyPr>
            <a:normAutofit fontScale="90000"/>
          </a:bodyPr>
          <a:lstStyle/>
          <a:p>
            <a:r>
              <a:rPr lang="ru-RU" b="0" dirty="0" err="1" smtClean="0"/>
              <a:t>Фруктовий</a:t>
            </a:r>
            <a:r>
              <a:rPr lang="ru-RU" b="0" dirty="0" smtClean="0"/>
              <a:t> </a:t>
            </a:r>
            <a:r>
              <a:rPr lang="ru-RU" b="0" dirty="0" err="1" smtClean="0"/>
              <a:t>кажан</a:t>
            </a:r>
            <a:r>
              <a:rPr lang="ru-RU" b="0" dirty="0" smtClean="0"/>
              <a:t> </a:t>
            </a:r>
            <a:r>
              <a:rPr lang="ru-RU" b="0" dirty="0" err="1" smtClean="0"/>
              <a:t>з</a:t>
            </a:r>
            <a:r>
              <a:rPr lang="ru-RU" b="0" dirty="0" smtClean="0"/>
              <a:t> </a:t>
            </a:r>
            <a:r>
              <a:rPr lang="ru-RU" b="0" dirty="0" err="1" smtClean="0"/>
              <a:t>тубоподобным</a:t>
            </a:r>
            <a:r>
              <a:rPr lang="ru-RU" b="0" dirty="0" smtClean="0"/>
              <a:t> носом.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5143512"/>
            <a:ext cx="6465064" cy="130968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цього</a:t>
            </a:r>
            <a:r>
              <a:rPr lang="ru-RU" dirty="0" smtClean="0"/>
              <a:t> фруктового </a:t>
            </a:r>
            <a:r>
              <a:rPr lang="ru-RU" dirty="0" err="1" smtClean="0"/>
              <a:t>кажана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трубоподобным</a:t>
            </a:r>
            <a:r>
              <a:rPr lang="ru-RU" dirty="0" smtClean="0"/>
              <a:t> носом, родом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гірського</a:t>
            </a:r>
            <a:r>
              <a:rPr lang="ru-RU" dirty="0" smtClean="0"/>
              <a:t> хребта Мюллера в Папуа - </a:t>
            </a:r>
            <a:r>
              <a:rPr lang="ru-RU" dirty="0" err="1" smtClean="0"/>
              <a:t>Новій</a:t>
            </a:r>
            <a:r>
              <a:rPr lang="ru-RU" dirty="0" smtClean="0"/>
              <a:t> </a:t>
            </a:r>
            <a:r>
              <a:rPr lang="ru-RU" dirty="0" err="1" smtClean="0"/>
              <a:t>Гвінеї</a:t>
            </a:r>
            <a:r>
              <a:rPr lang="ru-RU" dirty="0" smtClean="0"/>
              <a:t>,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вона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помічена</a:t>
            </a:r>
            <a:r>
              <a:rPr lang="ru-RU" dirty="0" smtClean="0"/>
              <a:t> в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частинах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Гвінеї</a:t>
            </a:r>
            <a:r>
              <a:rPr lang="ru-RU" dirty="0" smtClean="0"/>
              <a:t>. Цей </a:t>
            </a:r>
            <a:r>
              <a:rPr lang="ru-RU" dirty="0" err="1" smtClean="0"/>
              <a:t>кажан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знайдений</a:t>
            </a:r>
            <a:r>
              <a:rPr lang="ru-RU" dirty="0" smtClean="0"/>
              <a:t> в 1999 </a:t>
            </a:r>
            <a:r>
              <a:rPr lang="ru-RU" dirty="0" err="1" smtClean="0"/>
              <a:t>році</a:t>
            </a:r>
            <a:endParaRPr lang="ru-RU" dirty="0"/>
          </a:p>
        </p:txBody>
      </p:sp>
      <p:pic>
        <p:nvPicPr>
          <p:cNvPr id="32770" name="Picture 2" descr="20 самых необычных животных, найденных за последние 20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95735"/>
            <a:ext cx="4643470" cy="3201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"/>
            <a:ext cx="6112612" cy="857232"/>
          </a:xfrm>
        </p:spPr>
        <p:txBody>
          <a:bodyPr/>
          <a:lstStyle/>
          <a:p>
            <a:r>
              <a:rPr lang="ru-RU" b="0" dirty="0" err="1" smtClean="0"/>
              <a:t>Димчастий</a:t>
            </a:r>
            <a:r>
              <a:rPr lang="ru-RU" b="0" dirty="0" smtClean="0"/>
              <a:t> медосос.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72132" y="1071546"/>
            <a:ext cx="2071702" cy="3929090"/>
          </a:xfrm>
        </p:spPr>
        <p:txBody>
          <a:bodyPr/>
          <a:lstStyle/>
          <a:p>
            <a:r>
              <a:rPr lang="ru-RU" dirty="0" smtClean="0"/>
              <a:t>Цей </a:t>
            </a:r>
            <a:r>
              <a:rPr lang="ru-RU" dirty="0" err="1" smtClean="0"/>
              <a:t>новий</a:t>
            </a:r>
            <a:r>
              <a:rPr lang="ru-RU" dirty="0" smtClean="0"/>
              <a:t> вид </a:t>
            </a:r>
            <a:r>
              <a:rPr lang="ru-RU" dirty="0" err="1" smtClean="0"/>
              <a:t>димчастого</a:t>
            </a:r>
            <a:r>
              <a:rPr lang="ru-RU" dirty="0" smtClean="0"/>
              <a:t> медососа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виявлений</a:t>
            </a:r>
            <a:r>
              <a:rPr lang="ru-RU" dirty="0" smtClean="0"/>
              <a:t> в 2005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експедиції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smtClean="0"/>
              <a:t>гори </a:t>
            </a:r>
            <a:r>
              <a:rPr lang="ru-RU" dirty="0" err="1" smtClean="0"/>
              <a:t>Фойя</a:t>
            </a:r>
            <a:r>
              <a:rPr lang="ru-RU" dirty="0" smtClean="0"/>
              <a:t> в </a:t>
            </a:r>
            <a:r>
              <a:rPr lang="ru-RU" dirty="0" err="1" smtClean="0"/>
              <a:t>індонезійській</a:t>
            </a:r>
            <a:r>
              <a:rPr lang="ru-RU" dirty="0" smtClean="0"/>
              <a:t> </a:t>
            </a:r>
            <a:r>
              <a:rPr lang="ru-RU" dirty="0" err="1" smtClean="0"/>
              <a:t>провінції</a:t>
            </a:r>
            <a:r>
              <a:rPr lang="ru-RU" dirty="0" smtClean="0"/>
              <a:t> на </a:t>
            </a:r>
            <a:r>
              <a:rPr lang="ru-RU" dirty="0" err="1" smtClean="0"/>
              <a:t>острові</a:t>
            </a:r>
            <a:r>
              <a:rPr lang="ru-RU" dirty="0" smtClean="0"/>
              <a:t> Нова </a:t>
            </a:r>
            <a:r>
              <a:rPr lang="ru-RU" dirty="0" err="1" smtClean="0"/>
              <a:t>Гвінея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1746" name="Picture 2" descr="20 самых необычных животных, найденных за последние 20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1"/>
            <a:ext cx="4786346" cy="5529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357166"/>
            <a:ext cx="2960214" cy="1414474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</a:rPr>
              <a:t>Міддлеміст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червоний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500826" y="2000240"/>
            <a:ext cx="2500306" cy="4214842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Тільки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уяви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собі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міддлеміст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червоний</a:t>
            </a:r>
            <a:r>
              <a:rPr lang="ru-RU" sz="2000" dirty="0" smtClean="0">
                <a:solidFill>
                  <a:schemeClr val="bg1"/>
                </a:solidFill>
              </a:rPr>
              <a:t> — </a:t>
            </a:r>
            <a:r>
              <a:rPr lang="ru-RU" sz="2000" b="1" dirty="0" err="1" smtClean="0">
                <a:solidFill>
                  <a:schemeClr val="bg1"/>
                </a:solidFill>
              </a:rPr>
              <a:t>найрідкісніша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квітка</a:t>
            </a:r>
            <a:r>
              <a:rPr lang="ru-RU" sz="2000" b="1" dirty="0" smtClean="0">
                <a:solidFill>
                  <a:schemeClr val="bg1"/>
                </a:solidFill>
              </a:rPr>
              <a:t> на </a:t>
            </a:r>
            <a:r>
              <a:rPr lang="ru-RU" sz="2000" b="1" dirty="0" err="1" smtClean="0">
                <a:solidFill>
                  <a:schemeClr val="bg1"/>
                </a:solidFill>
              </a:rPr>
              <a:t>Землі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Нині</a:t>
            </a:r>
            <a:r>
              <a:rPr lang="ru-RU" sz="2000" dirty="0" smtClean="0">
                <a:solidFill>
                  <a:schemeClr val="bg1"/>
                </a:solidFill>
              </a:rPr>
              <a:t> вона росте </a:t>
            </a:r>
            <a:r>
              <a:rPr lang="ru-RU" sz="2000" dirty="0" err="1" smtClean="0">
                <a:solidFill>
                  <a:schemeClr val="bg1"/>
                </a:solidFill>
              </a:rPr>
              <a:t>лише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двох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місцях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планети</a:t>
            </a:r>
            <a:r>
              <a:rPr lang="ru-RU" sz="2000" dirty="0" smtClean="0">
                <a:solidFill>
                  <a:schemeClr val="bg1"/>
                </a:solidFill>
              </a:rPr>
              <a:t> — у </a:t>
            </a:r>
            <a:r>
              <a:rPr lang="ru-RU" sz="2000" dirty="0" err="1" smtClean="0">
                <a:solidFill>
                  <a:schemeClr val="bg1"/>
                </a:solidFill>
              </a:rPr>
              <a:t>Новій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Зеландії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Великобританії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Має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рожеве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забарвлення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цвіте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лише</a:t>
            </a:r>
            <a:r>
              <a:rPr lang="ru-RU" sz="2000" dirty="0" smtClean="0">
                <a:solidFill>
                  <a:schemeClr val="bg1"/>
                </a:solidFill>
              </a:rPr>
              <a:t> два </a:t>
            </a:r>
            <a:r>
              <a:rPr lang="ru-RU" sz="2000" dirty="0" err="1" smtClean="0">
                <a:solidFill>
                  <a:schemeClr val="bg1"/>
                </a:solidFill>
              </a:rPr>
              <a:t>тижні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рік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Самые редкие цв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64372">
            <a:off x="-363139" y="927455"/>
            <a:ext cx="6061503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"/>
            <a:ext cx="6041174" cy="1214422"/>
          </a:xfrm>
        </p:spPr>
        <p:txBody>
          <a:bodyPr>
            <a:normAutofit fontScale="90000"/>
          </a:bodyPr>
          <a:lstStyle/>
          <a:p>
            <a:r>
              <a:rPr lang="ru-RU" b="0" dirty="0" err="1" smtClean="0"/>
              <a:t>Африканський</a:t>
            </a:r>
            <a:r>
              <a:rPr lang="ru-RU" b="0" dirty="0" smtClean="0"/>
              <a:t> </a:t>
            </a:r>
            <a:r>
              <a:rPr lang="ru-RU" b="0" dirty="0" err="1" smtClean="0"/>
              <a:t>мандрівник</a:t>
            </a:r>
            <a:r>
              <a:rPr lang="ru-RU" b="0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285860"/>
            <a:ext cx="6465064" cy="12858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Цей вид </a:t>
            </a:r>
            <a:r>
              <a:rPr lang="ru-RU" dirty="0" err="1" smtClean="0"/>
              <a:t>птахів</a:t>
            </a:r>
            <a:r>
              <a:rPr lang="ru-RU" dirty="0" smtClean="0"/>
              <a:t> </a:t>
            </a:r>
            <a:r>
              <a:rPr lang="ru-RU" dirty="0" err="1" smtClean="0"/>
              <a:t>виявили</a:t>
            </a:r>
            <a:r>
              <a:rPr lang="ru-RU" dirty="0" smtClean="0"/>
              <a:t> в </a:t>
            </a:r>
            <a:r>
              <a:rPr lang="ru-RU" dirty="0" err="1" smtClean="0"/>
              <a:t>лісах</a:t>
            </a:r>
            <a:r>
              <a:rPr lang="ru-RU" dirty="0" smtClean="0"/>
              <a:t> на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Гвінеї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дослідження</a:t>
            </a:r>
            <a:r>
              <a:rPr lang="ru-RU" dirty="0" smtClean="0"/>
              <a:t> ПБО в 2003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r>
              <a:rPr lang="ru-RU" dirty="0" err="1" smtClean="0"/>
              <a:t>Раніше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вид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помічений</a:t>
            </a:r>
            <a:r>
              <a:rPr lang="ru-RU" dirty="0" smtClean="0"/>
              <a:t> в </a:t>
            </a:r>
            <a:r>
              <a:rPr lang="ru-RU" dirty="0" err="1" smtClean="0"/>
              <a:t>східній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Сьєрра-Леоне</a:t>
            </a:r>
            <a:r>
              <a:rPr lang="ru-RU" dirty="0" smtClean="0"/>
              <a:t>, </a:t>
            </a:r>
            <a:r>
              <a:rPr lang="ru-RU" dirty="0" err="1" smtClean="0"/>
              <a:t>Ліберії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західної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Кот-д</a:t>
            </a:r>
            <a:r>
              <a:rPr lang="ru-RU" dirty="0" smtClean="0"/>
              <a:t>‘</a:t>
            </a:r>
            <a:r>
              <a:rPr lang="uk-UA" dirty="0" smtClean="0"/>
              <a:t>І</a:t>
            </a:r>
            <a:r>
              <a:rPr lang="ru-RU" dirty="0" err="1" smtClean="0"/>
              <a:t>вуар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4818" name="Picture 2" descr="20 самых необычных животных, найденных за последние 20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71744"/>
            <a:ext cx="6072230" cy="4051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4321924" cy="750039"/>
          </a:xfrm>
        </p:spPr>
        <p:txBody>
          <a:bodyPr/>
          <a:lstStyle/>
          <a:p>
            <a:r>
              <a:rPr lang="ru-RU" b="0" dirty="0" err="1" smtClean="0"/>
              <a:t>Ходяча</a:t>
            </a:r>
            <a:r>
              <a:rPr lang="ru-RU" b="0" dirty="0" smtClean="0"/>
              <a:t> акула.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5000636"/>
            <a:ext cx="6184050" cy="1529325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Ходяча</a:t>
            </a:r>
            <a:r>
              <a:rPr lang="ru-RU" dirty="0" smtClean="0"/>
              <a:t> акула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виявлена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експедиції</a:t>
            </a:r>
            <a:r>
              <a:rPr lang="ru-RU" dirty="0" smtClean="0"/>
              <a:t> ПБО в </a:t>
            </a:r>
            <a:r>
              <a:rPr lang="ru-RU" dirty="0" err="1" smtClean="0"/>
              <a:t>індонезійську</a:t>
            </a:r>
            <a:r>
              <a:rPr lang="ru-RU" dirty="0" smtClean="0"/>
              <a:t> затоку </a:t>
            </a:r>
            <a:r>
              <a:rPr lang="ru-RU" dirty="0" err="1" smtClean="0"/>
              <a:t>Кандераваш</a:t>
            </a:r>
            <a:r>
              <a:rPr lang="ru-RU" dirty="0" smtClean="0"/>
              <a:t> в 2006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r>
              <a:rPr lang="ru-RU" dirty="0" err="1" smtClean="0"/>
              <a:t>Незважаючи</a:t>
            </a:r>
            <a:r>
              <a:rPr lang="ru-RU" dirty="0" smtClean="0"/>
              <a:t> на свою </a:t>
            </a:r>
            <a:r>
              <a:rPr lang="ru-RU" dirty="0" err="1" smtClean="0"/>
              <a:t>назву</a:t>
            </a:r>
            <a:r>
              <a:rPr lang="ru-RU" dirty="0" smtClean="0"/>
              <a:t>, </a:t>
            </a:r>
            <a:r>
              <a:rPr lang="ru-RU" dirty="0" err="1" smtClean="0"/>
              <a:t>ця</a:t>
            </a:r>
            <a:r>
              <a:rPr lang="ru-RU" dirty="0" smtClean="0"/>
              <a:t> акула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плавати</a:t>
            </a:r>
            <a:r>
              <a:rPr lang="ru-RU" dirty="0" smtClean="0"/>
              <a:t>. Але, вона </a:t>
            </a:r>
            <a:r>
              <a:rPr lang="ru-RU" dirty="0" err="1" smtClean="0"/>
              <a:t>вважає</a:t>
            </a:r>
            <a:r>
              <a:rPr lang="ru-RU" dirty="0" smtClean="0"/>
              <a:t> за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йти</a:t>
            </a:r>
            <a:r>
              <a:rPr lang="ru-RU" dirty="0" smtClean="0"/>
              <a:t> по пологих рифах </a:t>
            </a:r>
            <a:r>
              <a:rPr lang="ru-RU" dirty="0" err="1" smtClean="0"/>
              <a:t>з</a:t>
            </a:r>
            <a:r>
              <a:rPr lang="ru-RU" dirty="0" smtClean="0"/>
              <a:t> помощью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плавників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живитися</a:t>
            </a:r>
            <a:r>
              <a:rPr lang="ru-RU" dirty="0" smtClean="0"/>
              <a:t> креветками, крабами, </a:t>
            </a:r>
            <a:r>
              <a:rPr lang="ru-RU" dirty="0" err="1" smtClean="0"/>
              <a:t>равликами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дрібною</a:t>
            </a:r>
            <a:r>
              <a:rPr lang="ru-RU" dirty="0" smtClean="0"/>
              <a:t> </a:t>
            </a:r>
            <a:r>
              <a:rPr lang="ru-RU" dirty="0" err="1" smtClean="0"/>
              <a:t>рибою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3794" name="Picture 2" descr="20 самых необычных животных, найденных за последние 20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5217785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85728"/>
            <a:ext cx="6786610" cy="150019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Цей </a:t>
            </a:r>
            <a:r>
              <a:rPr lang="ru-RU" dirty="0" err="1" smtClean="0"/>
              <a:t>миготливий</a:t>
            </a:r>
            <a:r>
              <a:rPr lang="ru-RU" dirty="0" smtClean="0"/>
              <a:t> губан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виявлений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експедиції</a:t>
            </a:r>
            <a:r>
              <a:rPr lang="ru-RU" dirty="0" smtClean="0"/>
              <a:t> 2006 року в </a:t>
            </a:r>
            <a:r>
              <a:rPr lang="ru-RU" dirty="0" err="1" smtClean="0"/>
              <a:t>західну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Папуа, </a:t>
            </a:r>
            <a:r>
              <a:rPr lang="ru-RU" dirty="0" err="1" smtClean="0"/>
              <a:t>Індонезія</a:t>
            </a:r>
            <a:r>
              <a:rPr lang="ru-RU" dirty="0" smtClean="0"/>
              <a:t>. </a:t>
            </a:r>
            <a:r>
              <a:rPr lang="ru-RU" dirty="0" err="1" smtClean="0"/>
              <a:t>Самці</a:t>
            </a:r>
            <a:r>
              <a:rPr lang="ru-RU" dirty="0" smtClean="0"/>
              <a:t> </a:t>
            </a:r>
            <a:r>
              <a:rPr lang="ru-RU" dirty="0" err="1" smtClean="0"/>
              <a:t>проходять</a:t>
            </a:r>
            <a:r>
              <a:rPr lang="ru-RU" dirty="0" smtClean="0"/>
              <a:t> через </a:t>
            </a:r>
            <a:r>
              <a:rPr lang="ru-RU" dirty="0" err="1" smtClean="0"/>
              <a:t>дивовижний</a:t>
            </a:r>
            <a:r>
              <a:rPr lang="ru-RU" dirty="0" smtClean="0"/>
              <a:t> ритуал </a:t>
            </a:r>
            <a:r>
              <a:rPr lang="ru-RU" dirty="0" err="1" smtClean="0"/>
              <a:t>залицяння</a:t>
            </a:r>
            <a:r>
              <a:rPr lang="ru-RU" dirty="0" smtClean="0"/>
              <a:t>, при </a:t>
            </a:r>
            <a:r>
              <a:rPr lang="ru-RU" dirty="0" err="1" smtClean="0"/>
              <a:t>якому</a:t>
            </a:r>
            <a:r>
              <a:rPr lang="ru-RU" dirty="0" smtClean="0"/>
              <a:t> вони </a:t>
            </a:r>
            <a:r>
              <a:rPr lang="ru-RU" dirty="0" err="1" smtClean="0"/>
              <a:t>спалахують</a:t>
            </a:r>
            <a:r>
              <a:rPr lang="ru-RU" dirty="0" smtClean="0"/>
              <a:t> </a:t>
            </a:r>
            <a:r>
              <a:rPr lang="ru-RU" dirty="0" err="1" smtClean="0"/>
              <a:t>електричними</a:t>
            </a:r>
            <a:r>
              <a:rPr lang="ru-RU" dirty="0" smtClean="0"/>
              <a:t> </a:t>
            </a:r>
            <a:r>
              <a:rPr lang="ru-RU" dirty="0" err="1" smtClean="0"/>
              <a:t>імпульсами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кольорів</a:t>
            </a:r>
            <a:r>
              <a:rPr lang="ru-RU" dirty="0" smtClean="0"/>
              <a:t> </a:t>
            </a:r>
            <a:r>
              <a:rPr lang="ru-RU" dirty="0" err="1" smtClean="0"/>
              <a:t>побачивши</a:t>
            </a:r>
            <a:r>
              <a:rPr lang="ru-RU" dirty="0" smtClean="0"/>
              <a:t> </a:t>
            </a:r>
            <a:r>
              <a:rPr lang="ru-RU" dirty="0" err="1" smtClean="0"/>
              <a:t>самиць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пропливають</a:t>
            </a:r>
            <a:r>
              <a:rPr lang="ru-RU" dirty="0" smtClean="0"/>
              <a:t> мимо.</a:t>
            </a:r>
            <a:endParaRPr lang="ru-RU" dirty="0"/>
          </a:p>
        </p:txBody>
      </p:sp>
      <p:pic>
        <p:nvPicPr>
          <p:cNvPr id="37890" name="Picture 2" descr="20 самых необычных животных, найденных за последние 20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42506"/>
            <a:ext cx="6858048" cy="453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428604"/>
            <a:ext cx="6679378" cy="2000264"/>
          </a:xfrm>
        </p:spPr>
        <p:txBody>
          <a:bodyPr>
            <a:normAutofit/>
          </a:bodyPr>
          <a:lstStyle/>
          <a:p>
            <a:r>
              <a:rPr lang="ru-RU" dirty="0" err="1" smtClean="0"/>
              <a:t>Губкоподобний</a:t>
            </a:r>
            <a:r>
              <a:rPr lang="ru-RU" dirty="0" smtClean="0"/>
              <a:t> </a:t>
            </a:r>
            <a:r>
              <a:rPr lang="ru-RU" dirty="0" smtClean="0"/>
              <a:t>сом.</a:t>
            </a:r>
          </a:p>
          <a:p>
            <a:r>
              <a:rPr lang="ru-RU" dirty="0" smtClean="0"/>
              <a:t>Цей вид сома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виявлений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експедиції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Сурінамі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2005року. Плоский рот </a:t>
            </a:r>
            <a:r>
              <a:rPr lang="ru-RU" dirty="0" err="1" smtClean="0"/>
              <a:t>риби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прикріплятися</a:t>
            </a:r>
            <a:r>
              <a:rPr lang="ru-RU" dirty="0" smtClean="0"/>
              <a:t> до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риб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таким чином </a:t>
            </a:r>
            <a:r>
              <a:rPr lang="ru-RU" dirty="0" err="1" smtClean="0"/>
              <a:t>плисти</a:t>
            </a:r>
            <a:r>
              <a:rPr lang="ru-RU" dirty="0" smtClean="0"/>
              <a:t> в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напрямі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6866" name="Picture 2" descr="20 самых необычных животных, найденных за последние 20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13049" y="1401605"/>
            <a:ext cx="4446331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"/>
            <a:ext cx="5112480" cy="928670"/>
          </a:xfrm>
        </p:spPr>
        <p:txBody>
          <a:bodyPr/>
          <a:lstStyle/>
          <a:p>
            <a:r>
              <a:rPr lang="ru-RU" b="0" dirty="0" err="1" smtClean="0"/>
              <a:t>Лукавий</a:t>
            </a:r>
            <a:r>
              <a:rPr lang="ru-RU" b="0" dirty="0" smtClean="0"/>
              <a:t> коник.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857232"/>
            <a:ext cx="6750816" cy="179127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Цей </a:t>
            </a:r>
            <a:r>
              <a:rPr lang="ru-RU" dirty="0" err="1" smtClean="0"/>
              <a:t>павлиноподобный</a:t>
            </a:r>
            <a:r>
              <a:rPr lang="ru-RU" dirty="0" smtClean="0"/>
              <a:t> коник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виявлений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експедиції</a:t>
            </a:r>
            <a:r>
              <a:rPr lang="ru-RU" dirty="0" smtClean="0"/>
              <a:t> 2006 року в гори </a:t>
            </a:r>
            <a:r>
              <a:rPr lang="ru-RU" dirty="0" err="1" smtClean="0"/>
              <a:t>Гайани</a:t>
            </a:r>
            <a:r>
              <a:rPr lang="ru-RU" dirty="0" smtClean="0"/>
              <a:t> </a:t>
            </a:r>
            <a:r>
              <a:rPr lang="ru-RU" dirty="0" err="1" smtClean="0"/>
              <a:t>Акараи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велика </a:t>
            </a:r>
            <a:r>
              <a:rPr lang="ru-RU" dirty="0" err="1" smtClean="0"/>
              <a:t>комаха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тропічних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ефективні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захистити</a:t>
            </a:r>
            <a:r>
              <a:rPr lang="ru-RU" dirty="0" smtClean="0"/>
              <a:t> себе: </a:t>
            </a:r>
            <a:r>
              <a:rPr lang="ru-RU" dirty="0" err="1" smtClean="0"/>
              <a:t>по-перше</a:t>
            </a:r>
            <a:r>
              <a:rPr lang="ru-RU" dirty="0" smtClean="0"/>
              <a:t>,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виглядає</a:t>
            </a:r>
            <a:r>
              <a:rPr lang="ru-RU" dirty="0" smtClean="0"/>
              <a:t> як </a:t>
            </a:r>
            <a:r>
              <a:rPr lang="ru-RU" dirty="0" err="1" smtClean="0"/>
              <a:t>опалий</a:t>
            </a:r>
            <a:r>
              <a:rPr lang="ru-RU" dirty="0" smtClean="0"/>
              <a:t> лист, а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загрожує</a:t>
            </a:r>
            <a:r>
              <a:rPr lang="ru-RU" dirty="0" smtClean="0"/>
              <a:t> </a:t>
            </a:r>
            <a:r>
              <a:rPr lang="ru-RU" dirty="0" err="1" smtClean="0"/>
              <a:t>небезпека</a:t>
            </a:r>
            <a:r>
              <a:rPr lang="ru-RU" dirty="0" smtClean="0"/>
              <a:t>,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піднімає</a:t>
            </a:r>
            <a:r>
              <a:rPr lang="ru-RU" dirty="0" smtClean="0"/>
              <a:t> пару </a:t>
            </a:r>
            <a:r>
              <a:rPr lang="ru-RU" dirty="0" err="1" smtClean="0"/>
              <a:t>крил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візерунком</a:t>
            </a:r>
            <a:r>
              <a:rPr lang="ru-RU" dirty="0" smtClean="0"/>
              <a:t> у </a:t>
            </a:r>
            <a:r>
              <a:rPr lang="ru-RU" dirty="0" err="1" smtClean="0"/>
              <a:t>виді</a:t>
            </a:r>
            <a:r>
              <a:rPr lang="ru-RU" dirty="0" smtClean="0"/>
              <a:t> глаз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стрибати</a:t>
            </a:r>
            <a:r>
              <a:rPr lang="ru-RU" dirty="0" smtClean="0"/>
              <a:t> так,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супротивник </a:t>
            </a:r>
            <a:r>
              <a:rPr lang="ru-RU" dirty="0" err="1" smtClean="0"/>
              <a:t>прийняв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за голову </a:t>
            </a:r>
            <a:r>
              <a:rPr lang="ru-RU" dirty="0" err="1" smtClean="0"/>
              <a:t>велетенського</a:t>
            </a:r>
            <a:r>
              <a:rPr lang="ru-RU" dirty="0" smtClean="0"/>
              <a:t> птаха.</a:t>
            </a:r>
            <a:endParaRPr lang="ru-RU" dirty="0"/>
          </a:p>
        </p:txBody>
      </p:sp>
      <p:pic>
        <p:nvPicPr>
          <p:cNvPr id="35842" name="Picture 2" descr="20 самых необычных животных, найденных за последние 20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496"/>
            <a:ext cx="5143536" cy="343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214290"/>
            <a:ext cx="6607940" cy="109537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Цей </a:t>
            </a:r>
            <a:r>
              <a:rPr lang="ru-RU" dirty="0" err="1" smtClean="0"/>
              <a:t>новий</a:t>
            </a:r>
            <a:r>
              <a:rPr lang="ru-RU" dirty="0" smtClean="0"/>
              <a:t> вид бабки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виявлений</a:t>
            </a:r>
            <a:r>
              <a:rPr lang="ru-RU" dirty="0" smtClean="0"/>
              <a:t> в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Демократичесякий</a:t>
            </a:r>
            <a:r>
              <a:rPr lang="ru-RU" dirty="0" smtClean="0"/>
              <a:t> </a:t>
            </a:r>
            <a:r>
              <a:rPr lang="ru-RU" dirty="0" err="1" smtClean="0"/>
              <a:t>Республіці</a:t>
            </a:r>
            <a:r>
              <a:rPr lang="ru-RU" dirty="0" smtClean="0"/>
              <a:t> Конго. </a:t>
            </a:r>
            <a:r>
              <a:rPr lang="ru-RU" dirty="0" err="1" smtClean="0"/>
              <a:t>Самці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виду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унікальне</a:t>
            </a:r>
            <a:r>
              <a:rPr lang="ru-RU" dirty="0" smtClean="0"/>
              <a:t> </a:t>
            </a:r>
            <a:r>
              <a:rPr lang="ru-RU" dirty="0" err="1" smtClean="0"/>
              <a:t>поєднання</a:t>
            </a:r>
            <a:r>
              <a:rPr lang="ru-RU" dirty="0" smtClean="0"/>
              <a:t> </a:t>
            </a:r>
            <a:r>
              <a:rPr lang="ru-RU" dirty="0" err="1" smtClean="0"/>
              <a:t>кольорів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відрізняють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, а </a:t>
            </a:r>
            <a:r>
              <a:rPr lang="ru-RU" dirty="0" err="1" smtClean="0"/>
              <a:t>саме</a:t>
            </a:r>
            <a:r>
              <a:rPr lang="ru-RU" dirty="0" smtClean="0"/>
              <a:t>, </a:t>
            </a:r>
            <a:r>
              <a:rPr lang="ru-RU" dirty="0" err="1" smtClean="0"/>
              <a:t>жовте</a:t>
            </a:r>
            <a:r>
              <a:rPr lang="ru-RU" dirty="0" smtClean="0"/>
              <a:t> черево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червоно-білі</a:t>
            </a:r>
            <a:r>
              <a:rPr lang="ru-RU" dirty="0" smtClean="0"/>
              <a:t> </a:t>
            </a:r>
            <a:r>
              <a:rPr lang="ru-RU" dirty="0" err="1" smtClean="0"/>
              <a:t>ніжки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9938" name="Picture 2" descr="20 самых необычных животных, найденных за последние 20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8021074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"/>
            <a:ext cx="6112612" cy="785794"/>
          </a:xfrm>
        </p:spPr>
        <p:txBody>
          <a:bodyPr/>
          <a:lstStyle/>
          <a:p>
            <a:r>
              <a:rPr lang="uk-UA" dirty="0" smtClean="0"/>
              <a:t>Мурашки з Гачками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857232"/>
            <a:ext cx="6536502" cy="1791275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Учені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будь-які</a:t>
            </a:r>
            <a:r>
              <a:rPr lang="ru-RU" dirty="0" smtClean="0"/>
              <a:t> </a:t>
            </a:r>
            <a:r>
              <a:rPr lang="ru-RU" dirty="0" err="1" smtClean="0"/>
              <a:t>хижаки</a:t>
            </a:r>
            <a:r>
              <a:rPr lang="ru-RU" dirty="0" smtClean="0"/>
              <a:t>, </a:t>
            </a:r>
            <a:r>
              <a:rPr lang="ru-RU" dirty="0" err="1" smtClean="0"/>
              <a:t>ссавці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птахи, </a:t>
            </a:r>
            <a:r>
              <a:rPr lang="ru-RU" dirty="0" err="1" smtClean="0"/>
              <a:t>двічі</a:t>
            </a:r>
            <a:r>
              <a:rPr lang="ru-RU" dirty="0" smtClean="0"/>
              <a:t> </a:t>
            </a:r>
            <a:r>
              <a:rPr lang="ru-RU" dirty="0" err="1" smtClean="0"/>
              <a:t>подумають</a:t>
            </a:r>
            <a:r>
              <a:rPr lang="ru-RU" dirty="0" smtClean="0"/>
              <a:t>, перш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наблизиться</a:t>
            </a:r>
            <a:r>
              <a:rPr lang="ru-RU" dirty="0" smtClean="0"/>
              <a:t> до </a:t>
            </a:r>
            <a:r>
              <a:rPr lang="ru-RU" dirty="0" err="1" smtClean="0"/>
              <a:t>крюкоподобному</a:t>
            </a:r>
            <a:r>
              <a:rPr lang="ru-RU" dirty="0" smtClean="0"/>
              <a:t> мурашки, яка </a:t>
            </a:r>
            <a:r>
              <a:rPr lang="ru-RU" dirty="0" err="1" smtClean="0"/>
              <a:t>мешкає</a:t>
            </a:r>
            <a:r>
              <a:rPr lang="ru-RU" dirty="0" smtClean="0"/>
              <a:t> в </a:t>
            </a:r>
            <a:r>
              <a:rPr lang="ru-RU" dirty="0" err="1" smtClean="0"/>
              <a:t>лісах</a:t>
            </a:r>
            <a:r>
              <a:rPr lang="ru-RU" dirty="0" smtClean="0"/>
              <a:t> </a:t>
            </a:r>
            <a:r>
              <a:rPr lang="ru-RU" dirty="0" err="1" smtClean="0"/>
              <a:t>Камбоджі</a:t>
            </a:r>
            <a:r>
              <a:rPr lang="ru-RU" dirty="0" smtClean="0"/>
              <a:t>. </a:t>
            </a:r>
            <a:r>
              <a:rPr lang="ru-RU" dirty="0" err="1" smtClean="0"/>
              <a:t>Зігнуті</a:t>
            </a:r>
            <a:r>
              <a:rPr lang="ru-RU" dirty="0" smtClean="0"/>
              <a:t> </a:t>
            </a:r>
            <a:r>
              <a:rPr lang="ru-RU" dirty="0" err="1" smtClean="0"/>
              <a:t>крюкоподобные</a:t>
            </a:r>
            <a:r>
              <a:rPr lang="ru-RU" dirty="0" smtClean="0"/>
              <a:t> </a:t>
            </a:r>
            <a:r>
              <a:rPr lang="ru-RU" dirty="0" err="1" smtClean="0"/>
              <a:t>лапи</a:t>
            </a:r>
            <a:r>
              <a:rPr lang="ru-RU" dirty="0" smtClean="0"/>
              <a:t> мурашки легко </a:t>
            </a:r>
            <a:r>
              <a:rPr lang="ru-RU" dirty="0" err="1" smtClean="0"/>
              <a:t>упиваються</a:t>
            </a:r>
            <a:r>
              <a:rPr lang="ru-RU" dirty="0" smtClean="0"/>
              <a:t> в </a:t>
            </a:r>
            <a:r>
              <a:rPr lang="ru-RU" dirty="0" err="1" smtClean="0"/>
              <a:t>шкіру</a:t>
            </a:r>
            <a:r>
              <a:rPr lang="ru-RU" dirty="0" smtClean="0"/>
              <a:t>. Мурашки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виявлені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експедиції</a:t>
            </a:r>
            <a:r>
              <a:rPr lang="ru-RU" dirty="0" smtClean="0"/>
              <a:t> по </a:t>
            </a:r>
            <a:r>
              <a:rPr lang="ru-RU" dirty="0" err="1" smtClean="0"/>
              <a:t>Камбоджі</a:t>
            </a:r>
            <a:r>
              <a:rPr lang="ru-RU" dirty="0" smtClean="0"/>
              <a:t> в </a:t>
            </a:r>
            <a:r>
              <a:rPr lang="ru-RU" dirty="0" err="1" smtClean="0"/>
              <a:t>національному</a:t>
            </a:r>
            <a:r>
              <a:rPr lang="ru-RU" dirty="0" smtClean="0"/>
              <a:t> парку </a:t>
            </a:r>
            <a:r>
              <a:rPr lang="ru-RU" dirty="0" err="1" smtClean="0"/>
              <a:t>Вираши</a:t>
            </a:r>
            <a:r>
              <a:rPr lang="ru-RU" dirty="0" smtClean="0"/>
              <a:t> в 2007 </a:t>
            </a:r>
            <a:r>
              <a:rPr lang="ru-RU" dirty="0" err="1" smtClean="0"/>
              <a:t>році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8914" name="Picture 2" descr="20 самых необычных животных, найденных за последние 20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643182"/>
            <a:ext cx="5786478" cy="399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6255488" cy="1362075"/>
          </a:xfrm>
        </p:spPr>
        <p:txBody>
          <a:bodyPr/>
          <a:lstStyle/>
          <a:p>
            <a:r>
              <a:rPr lang="uk-UA" dirty="0" smtClean="0"/>
              <a:t>Найважчий павук у світі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214422"/>
            <a:ext cx="6536502" cy="150552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Паук-птицеед </a:t>
            </a:r>
            <a:r>
              <a:rPr lang="ru-RU" dirty="0" err="1" smtClean="0"/>
              <a:t>Голіаф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наймасивнішим</a:t>
            </a:r>
            <a:r>
              <a:rPr lang="ru-RU" dirty="0" smtClean="0"/>
              <a:t> </a:t>
            </a:r>
            <a:r>
              <a:rPr lang="ru-RU" dirty="0" err="1" smtClean="0"/>
              <a:t>павуком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, вагою в 6 </a:t>
            </a:r>
            <a:r>
              <a:rPr lang="ru-RU" dirty="0" err="1" smtClean="0"/>
              <a:t>унцій</a:t>
            </a:r>
            <a:r>
              <a:rPr lang="ru-RU" dirty="0" smtClean="0"/>
              <a:t> (170 </a:t>
            </a:r>
            <a:r>
              <a:rPr lang="ru-RU" dirty="0" err="1" smtClean="0"/>
              <a:t>грам</a:t>
            </a:r>
            <a:r>
              <a:rPr lang="ru-RU" dirty="0" smtClean="0"/>
              <a:t>). Цей </a:t>
            </a:r>
            <a:r>
              <a:rPr lang="ru-RU" dirty="0" err="1" smtClean="0"/>
              <a:t>зразок</a:t>
            </a:r>
            <a:r>
              <a:rPr lang="ru-RU" dirty="0" smtClean="0"/>
              <a:t> </a:t>
            </a:r>
            <a:r>
              <a:rPr lang="ru-RU" dirty="0" err="1" smtClean="0"/>
              <a:t>виявив</a:t>
            </a:r>
            <a:r>
              <a:rPr lang="ru-RU" dirty="0" smtClean="0"/>
              <a:t> </a:t>
            </a:r>
            <a:r>
              <a:rPr lang="ru-RU" dirty="0" err="1" smtClean="0"/>
              <a:t>науковий</a:t>
            </a:r>
            <a:r>
              <a:rPr lang="ru-RU" dirty="0" smtClean="0"/>
              <a:t> </a:t>
            </a:r>
            <a:r>
              <a:rPr lang="ru-RU" dirty="0" err="1" smtClean="0"/>
              <a:t>колектив</a:t>
            </a:r>
            <a:r>
              <a:rPr lang="ru-RU" dirty="0" smtClean="0"/>
              <a:t> ПБО в 2006 </a:t>
            </a:r>
            <a:r>
              <a:rPr lang="ru-RU" dirty="0" err="1" smtClean="0"/>
              <a:t>році</a:t>
            </a:r>
            <a:r>
              <a:rPr lang="ru-RU" dirty="0" smtClean="0"/>
              <a:t> в </a:t>
            </a:r>
            <a:r>
              <a:rPr lang="ru-RU" dirty="0" err="1" smtClean="0"/>
              <a:t>Гайані</a:t>
            </a:r>
            <a:r>
              <a:rPr lang="ru-RU" dirty="0" smtClean="0"/>
              <a:t>. </a:t>
            </a:r>
            <a:r>
              <a:rPr lang="ru-RU" dirty="0" err="1" smtClean="0"/>
              <a:t>Незважаючи</a:t>
            </a:r>
            <a:r>
              <a:rPr lang="ru-RU" dirty="0" smtClean="0"/>
              <a:t> на свою </a:t>
            </a:r>
            <a:r>
              <a:rPr lang="ru-RU" dirty="0" err="1" smtClean="0"/>
              <a:t>назву</a:t>
            </a:r>
            <a:r>
              <a:rPr lang="ru-RU" dirty="0" smtClean="0"/>
              <a:t>, вони </a:t>
            </a:r>
            <a:r>
              <a:rPr lang="ru-RU" dirty="0" err="1" smtClean="0"/>
              <a:t>живляться</a:t>
            </a:r>
            <a:r>
              <a:rPr lang="ru-RU" dirty="0" smtClean="0"/>
              <a:t> в основному </a:t>
            </a:r>
            <a:r>
              <a:rPr lang="ru-RU" dirty="0" err="1" smtClean="0"/>
              <a:t>безхребетнимі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їдять</a:t>
            </a:r>
            <a:r>
              <a:rPr lang="ru-RU" dirty="0" smtClean="0"/>
              <a:t> </a:t>
            </a:r>
            <a:r>
              <a:rPr lang="ru-RU" dirty="0" err="1" smtClean="0"/>
              <a:t>дрібних</a:t>
            </a:r>
            <a:r>
              <a:rPr lang="ru-RU" dirty="0" smtClean="0"/>
              <a:t> </a:t>
            </a:r>
            <a:r>
              <a:rPr lang="ru-RU" dirty="0" err="1" smtClean="0"/>
              <a:t>ссавців</a:t>
            </a:r>
            <a:r>
              <a:rPr lang="ru-RU" dirty="0" smtClean="0"/>
              <a:t>, </a:t>
            </a:r>
            <a:r>
              <a:rPr lang="ru-RU" dirty="0" err="1" smtClean="0"/>
              <a:t>ящірок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отруйних</a:t>
            </a:r>
            <a:r>
              <a:rPr lang="ru-RU" dirty="0" smtClean="0"/>
              <a:t> </a:t>
            </a:r>
            <a:r>
              <a:rPr lang="ru-RU" dirty="0" err="1" smtClean="0"/>
              <a:t>змій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62" name="Picture 2" descr="20 самых необычных животных, найденных за последние 20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86058"/>
            <a:ext cx="6072230" cy="38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14290"/>
            <a:ext cx="6750816" cy="138112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Доісторичний</a:t>
            </a:r>
            <a:r>
              <a:rPr lang="ru-RU" dirty="0" smtClean="0"/>
              <a:t> </a:t>
            </a:r>
            <a:r>
              <a:rPr lang="ru-RU" dirty="0" err="1" smtClean="0"/>
              <a:t>павук</a:t>
            </a:r>
            <a:r>
              <a:rPr lang="ru-RU" dirty="0" smtClean="0"/>
              <a:t> </a:t>
            </a:r>
            <a:r>
              <a:rPr lang="ru-RU" dirty="0" err="1" smtClean="0"/>
              <a:t>Атева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виявлений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експедиції</a:t>
            </a:r>
            <a:r>
              <a:rPr lang="ru-RU" dirty="0" smtClean="0"/>
              <a:t> 2006 року в </a:t>
            </a:r>
            <a:r>
              <a:rPr lang="ru-RU" dirty="0" err="1" smtClean="0"/>
              <a:t>Гані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лісовому</a:t>
            </a:r>
            <a:r>
              <a:rPr lang="ru-RU" dirty="0" smtClean="0"/>
              <a:t> </a:t>
            </a:r>
            <a:r>
              <a:rPr lang="ru-RU" dirty="0" err="1" smtClean="0"/>
              <a:t>заповіднику</a:t>
            </a:r>
            <a:r>
              <a:rPr lang="ru-RU" dirty="0" smtClean="0"/>
              <a:t> </a:t>
            </a:r>
            <a:r>
              <a:rPr lang="ru-RU" dirty="0" err="1" smtClean="0"/>
              <a:t>Атева</a:t>
            </a:r>
            <a:r>
              <a:rPr lang="ru-RU" dirty="0" smtClean="0"/>
              <a:t>. Цей </a:t>
            </a:r>
            <a:r>
              <a:rPr lang="ru-RU" dirty="0" err="1" smtClean="0"/>
              <a:t>новий</a:t>
            </a:r>
            <a:r>
              <a:rPr lang="ru-RU" dirty="0" smtClean="0"/>
              <a:t> вид </a:t>
            </a:r>
            <a:r>
              <a:rPr lang="ru-RU" dirty="0" err="1" smtClean="0"/>
              <a:t>відноситься</a:t>
            </a:r>
            <a:r>
              <a:rPr lang="ru-RU" dirty="0" smtClean="0"/>
              <a:t> до ряду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змінилися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доісторичних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вік</a:t>
            </a:r>
            <a:r>
              <a:rPr lang="ru-RU" dirty="0" smtClean="0"/>
              <a:t> </a:t>
            </a:r>
            <a:r>
              <a:rPr lang="ru-RU" dirty="0" err="1" smtClean="0"/>
              <a:t>налічує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300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Нині</a:t>
            </a:r>
            <a:r>
              <a:rPr lang="ru-RU" dirty="0" smtClean="0"/>
              <a:t> вони </a:t>
            </a:r>
            <a:r>
              <a:rPr lang="ru-RU" dirty="0" err="1" smtClean="0"/>
              <a:t>зустрічаються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в </a:t>
            </a:r>
            <a:r>
              <a:rPr lang="ru-RU" dirty="0" err="1" smtClean="0"/>
              <a:t>Центральній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Південній</a:t>
            </a:r>
            <a:r>
              <a:rPr lang="ru-RU" dirty="0" smtClean="0"/>
              <a:t> </a:t>
            </a:r>
            <a:r>
              <a:rPr lang="ru-RU" dirty="0" err="1" smtClean="0"/>
              <a:t>Америці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Західній</a:t>
            </a:r>
            <a:r>
              <a:rPr lang="ru-RU" dirty="0" smtClean="0"/>
              <a:t> </a:t>
            </a:r>
            <a:r>
              <a:rPr lang="ru-RU" dirty="0" err="1" smtClean="0"/>
              <a:t>Африці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1986" name="Picture 2" descr="20 самых необычных животных, найденных за последние 20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582" y="1857364"/>
            <a:ext cx="719665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29190" y="714356"/>
            <a:ext cx="3250354" cy="4714908"/>
          </a:xfrm>
        </p:spPr>
        <p:txBody>
          <a:bodyPr>
            <a:normAutofit/>
          </a:bodyPr>
          <a:lstStyle/>
          <a:p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літаютчі</a:t>
            </a:r>
            <a:r>
              <a:rPr lang="ru-RU" dirty="0" smtClean="0"/>
              <a:t> </a:t>
            </a:r>
            <a:r>
              <a:rPr lang="ru-RU" dirty="0" err="1" smtClean="0"/>
              <a:t>птиці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одними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небезпечних</a:t>
            </a:r>
            <a:r>
              <a:rPr lang="ru-RU" dirty="0" smtClean="0"/>
              <a:t> </a:t>
            </a:r>
            <a:r>
              <a:rPr lang="ru-RU" dirty="0" err="1" smtClean="0"/>
              <a:t>істот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. </a:t>
            </a:r>
            <a:r>
              <a:rPr lang="ru-RU" dirty="0" err="1" smtClean="0"/>
              <a:t>Казуари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серйозно</a:t>
            </a:r>
            <a:r>
              <a:rPr lang="ru-RU" dirty="0" smtClean="0"/>
              <a:t> </a:t>
            </a:r>
            <a:r>
              <a:rPr lang="ru-RU" dirty="0" err="1" smtClean="0"/>
              <a:t>ставляться</a:t>
            </a:r>
            <a:r>
              <a:rPr lang="ru-RU" dirty="0" smtClean="0"/>
              <a:t> до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небезпеки</a:t>
            </a:r>
            <a:r>
              <a:rPr lang="ru-RU" dirty="0" smtClean="0"/>
              <a:t>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жорстоко</a:t>
            </a:r>
            <a:r>
              <a:rPr lang="ru-RU" dirty="0" smtClean="0"/>
              <a:t> </a:t>
            </a:r>
            <a:r>
              <a:rPr lang="ru-RU" dirty="0" err="1" smtClean="0"/>
              <a:t>розправиться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вами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гострими</a:t>
            </a:r>
            <a:r>
              <a:rPr lang="ru-RU" dirty="0" smtClean="0"/>
              <a:t> як бритва </a:t>
            </a:r>
            <a:r>
              <a:rPr lang="ru-RU" dirty="0" err="1" smtClean="0"/>
              <a:t>пазурами</a:t>
            </a:r>
            <a:r>
              <a:rPr lang="ru-RU" dirty="0" smtClean="0"/>
              <a:t>. Вони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досягати</a:t>
            </a:r>
            <a:r>
              <a:rPr lang="ru-RU" dirty="0" smtClean="0"/>
              <a:t> 2-х </a:t>
            </a:r>
            <a:r>
              <a:rPr lang="ru-RU" dirty="0" err="1" smtClean="0"/>
              <a:t>метрової</a:t>
            </a:r>
            <a:r>
              <a:rPr lang="ru-RU" dirty="0" smtClean="0"/>
              <a:t> </a:t>
            </a:r>
            <a:r>
              <a:rPr lang="ru-RU" dirty="0" err="1" smtClean="0"/>
              <a:t>висоти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3010" name="Picture 2" descr="http://svitup.com/uploads/posts/2014-02/9-nezvichayni-tvarini-pro-yaki-vi-ne-zna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4015264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6255488" cy="1362075"/>
          </a:xfrm>
        </p:spPr>
        <p:txBody>
          <a:bodyPr/>
          <a:lstStyle/>
          <a:p>
            <a:r>
              <a:rPr lang="ru-RU" dirty="0" smtClean="0"/>
              <a:t>Дерево </a:t>
            </a:r>
            <a:r>
              <a:rPr lang="ru-RU" dirty="0" err="1" smtClean="0"/>
              <a:t>Франкліна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5214950"/>
            <a:ext cx="6469802" cy="1315011"/>
          </a:xfrm>
        </p:spPr>
        <p:txBody>
          <a:bodyPr>
            <a:noAutofit/>
          </a:bodyPr>
          <a:lstStyle/>
          <a:p>
            <a:r>
              <a:rPr lang="ru-RU" sz="1400" dirty="0" smtClean="0"/>
              <a:t>Невеличке деревце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білосніжними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квітами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яскраво-червоним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листям</a:t>
            </a:r>
            <a:r>
              <a:rPr lang="ru-RU" sz="1400" dirty="0" smtClean="0"/>
              <a:t> </a:t>
            </a:r>
            <a:r>
              <a:rPr lang="ru-RU" sz="1400" dirty="0" err="1" smtClean="0"/>
              <a:t>восени</a:t>
            </a:r>
            <a:r>
              <a:rPr lang="ru-RU" sz="1400" dirty="0" smtClean="0"/>
              <a:t>. </a:t>
            </a:r>
            <a:r>
              <a:rPr lang="ru-RU" sz="1400" dirty="0" err="1" smtClean="0"/>
              <a:t>Батьківщиною</a:t>
            </a:r>
            <a:r>
              <a:rPr lang="ru-RU" sz="1400" dirty="0" smtClean="0"/>
              <a:t> </a:t>
            </a:r>
            <a:r>
              <a:rPr lang="ru-RU" sz="1400" dirty="0" err="1" smtClean="0"/>
              <a:t>рослини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вважають</a:t>
            </a:r>
            <a:r>
              <a:rPr lang="ru-RU" sz="1400" dirty="0" smtClean="0"/>
              <a:t> долину </a:t>
            </a:r>
            <a:r>
              <a:rPr lang="ru-RU" sz="1400" dirty="0" err="1" smtClean="0"/>
              <a:t>річки</a:t>
            </a:r>
            <a:r>
              <a:rPr lang="ru-RU" sz="1400" dirty="0" smtClean="0"/>
              <a:t> </a:t>
            </a:r>
            <a:r>
              <a:rPr lang="ru-RU" sz="1400" dirty="0" err="1" smtClean="0"/>
              <a:t>Альтамахи</a:t>
            </a:r>
            <a:r>
              <a:rPr lang="ru-RU" sz="1400" dirty="0" smtClean="0"/>
              <a:t> у </a:t>
            </a:r>
            <a:r>
              <a:rPr lang="ru-RU" sz="1400" dirty="0" err="1" smtClean="0"/>
              <a:t>Джорджії</a:t>
            </a:r>
            <a:r>
              <a:rPr lang="ru-RU" sz="1400" dirty="0" smtClean="0"/>
              <a:t>. </a:t>
            </a:r>
            <a:r>
              <a:rPr lang="ru-RU" sz="1400" dirty="0" err="1" smtClean="0"/>
              <a:t>Проте</a:t>
            </a:r>
            <a:r>
              <a:rPr lang="ru-RU" sz="1400" dirty="0" smtClean="0"/>
              <a:t>, на жаль, 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ХІХ ст. у </a:t>
            </a:r>
            <a:r>
              <a:rPr lang="ru-RU" sz="1400" b="1" dirty="0" err="1" smtClean="0"/>
              <a:t>дикій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природі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квітки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вже</a:t>
            </a:r>
            <a:r>
              <a:rPr lang="ru-RU" sz="1400" b="1" dirty="0" smtClean="0"/>
              <a:t> не </a:t>
            </a:r>
            <a:r>
              <a:rPr lang="ru-RU" sz="1400" b="1" dirty="0" err="1" smtClean="0"/>
              <a:t>існує</a:t>
            </a:r>
            <a:r>
              <a:rPr lang="ru-RU" sz="1400" dirty="0" smtClean="0"/>
              <a:t>. </a:t>
            </a:r>
            <a:r>
              <a:rPr lang="ru-RU" sz="1400" dirty="0" err="1" smtClean="0"/>
              <a:t>Насолоджуватись</a:t>
            </a:r>
            <a:r>
              <a:rPr lang="ru-RU" sz="1400" dirty="0" smtClean="0"/>
              <a:t> </a:t>
            </a:r>
            <a:r>
              <a:rPr lang="ru-RU" sz="1400" dirty="0" err="1" smtClean="0"/>
              <a:t>її</a:t>
            </a:r>
            <a:r>
              <a:rPr lang="ru-RU" sz="1400" dirty="0" smtClean="0"/>
              <a:t> красою ми </a:t>
            </a:r>
            <a:r>
              <a:rPr lang="ru-RU" sz="1400" dirty="0" err="1" smtClean="0"/>
              <a:t>можемо</a:t>
            </a:r>
            <a:r>
              <a:rPr lang="ru-RU" sz="1400" dirty="0" smtClean="0"/>
              <a:t> </a:t>
            </a:r>
            <a:r>
              <a:rPr lang="ru-RU" sz="1400" dirty="0" err="1" smtClean="0"/>
              <a:t>лише</a:t>
            </a:r>
            <a:r>
              <a:rPr lang="ru-RU" sz="1400" dirty="0" smtClean="0"/>
              <a:t> </a:t>
            </a:r>
            <a:r>
              <a:rPr lang="ru-RU" sz="1400" dirty="0" err="1" smtClean="0"/>
              <a:t>завдяки</a:t>
            </a:r>
            <a:r>
              <a:rPr lang="ru-RU" sz="1400" dirty="0" smtClean="0"/>
              <a:t> </a:t>
            </a:r>
            <a:r>
              <a:rPr lang="ru-RU" sz="1400" dirty="0" err="1" smtClean="0"/>
              <a:t>зусиллям</a:t>
            </a:r>
            <a:r>
              <a:rPr lang="ru-RU" sz="1400" dirty="0" smtClean="0"/>
              <a:t> </a:t>
            </a:r>
            <a:r>
              <a:rPr lang="ru-RU" sz="1400" dirty="0" err="1" smtClean="0"/>
              <a:t>родини</a:t>
            </a:r>
            <a:r>
              <a:rPr lang="ru-RU" sz="1400" dirty="0" smtClean="0"/>
              <a:t> </a:t>
            </a:r>
            <a:r>
              <a:rPr lang="ru-RU" sz="1400" b="1" dirty="0" err="1" smtClean="0"/>
              <a:t>Бартрам</a:t>
            </a:r>
            <a:r>
              <a:rPr lang="ru-RU" sz="1400" dirty="0" smtClean="0"/>
              <a:t> — </a:t>
            </a:r>
            <a:r>
              <a:rPr lang="ru-RU" sz="1400" dirty="0" err="1" smtClean="0"/>
              <a:t>завзятим</a:t>
            </a:r>
            <a:r>
              <a:rPr lang="ru-RU" sz="1400" dirty="0" smtClean="0"/>
              <a:t> садоводам,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вирощували</a:t>
            </a:r>
            <a:r>
              <a:rPr lang="ru-RU" sz="1400" dirty="0" smtClean="0"/>
              <a:t> </a:t>
            </a:r>
            <a:r>
              <a:rPr lang="ru-RU" sz="1400" dirty="0" err="1" smtClean="0"/>
              <a:t>квітку</a:t>
            </a:r>
            <a:r>
              <a:rPr lang="ru-RU" sz="1400" dirty="0" smtClean="0"/>
              <a:t> </a:t>
            </a:r>
            <a:r>
              <a:rPr lang="ru-RU" sz="1400" dirty="0" err="1" smtClean="0"/>
              <a:t>ще</a:t>
            </a:r>
            <a:r>
              <a:rPr lang="ru-RU" sz="1400" dirty="0" smtClean="0"/>
              <a:t> до </a:t>
            </a:r>
            <a:r>
              <a:rPr lang="ru-RU" sz="1400" dirty="0" err="1" smtClean="0"/>
              <a:t>її</a:t>
            </a:r>
            <a:r>
              <a:rPr lang="ru-RU" sz="1400" dirty="0" smtClean="0"/>
              <a:t> </a:t>
            </a:r>
            <a:r>
              <a:rPr lang="ru-RU" sz="1400" dirty="0" err="1" smtClean="0"/>
              <a:t>зникнення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27650" name="Picture 2" descr="Самые редкие цв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5619747" cy="4214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2969340" cy="9286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Сайгак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928671"/>
            <a:ext cx="6215106" cy="128588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Сайга </a:t>
            </a:r>
            <a:r>
              <a:rPr lang="ru-RU" dirty="0" err="1" smtClean="0"/>
              <a:t>або</a:t>
            </a:r>
            <a:r>
              <a:rPr lang="ru-RU" dirty="0" smtClean="0"/>
              <a:t> сайгак </a:t>
            </a:r>
            <a:r>
              <a:rPr lang="ru-RU" dirty="0" err="1" smtClean="0"/>
              <a:t>є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найдавніших</a:t>
            </a:r>
            <a:r>
              <a:rPr lang="ru-RU" dirty="0" smtClean="0"/>
              <a:t> </a:t>
            </a:r>
            <a:r>
              <a:rPr lang="ru-RU" dirty="0" err="1" smtClean="0"/>
              <a:t>ссавців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, </a:t>
            </a:r>
            <a:r>
              <a:rPr lang="ru-RU" dirty="0" err="1" smtClean="0"/>
              <a:t>мешкаючи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 разом в </a:t>
            </a:r>
            <a:r>
              <a:rPr lang="ru-RU" dirty="0" err="1" smtClean="0"/>
              <a:t>шаблезубими</a:t>
            </a:r>
            <a:r>
              <a:rPr lang="ru-RU" dirty="0" smtClean="0"/>
              <a:t> тиграми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шерстистими</a:t>
            </a:r>
            <a:r>
              <a:rPr lang="ru-RU" dirty="0" smtClean="0"/>
              <a:t> мамонтами 250000 </a:t>
            </a:r>
            <a:r>
              <a:rPr lang="ru-RU" dirty="0" err="1" smtClean="0"/>
              <a:t>років</a:t>
            </a:r>
            <a:r>
              <a:rPr lang="ru-RU" dirty="0" smtClean="0"/>
              <a:t> тому.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деякий</a:t>
            </a:r>
            <a:r>
              <a:rPr lang="ru-RU" dirty="0" smtClean="0"/>
              <a:t> час вони </a:t>
            </a:r>
            <a:r>
              <a:rPr lang="ru-RU" dirty="0" err="1" smtClean="0"/>
              <a:t>вважалися</a:t>
            </a:r>
            <a:r>
              <a:rPr lang="ru-RU" dirty="0" smtClean="0"/>
              <a:t> </a:t>
            </a:r>
            <a:r>
              <a:rPr lang="ru-RU" dirty="0" err="1" smtClean="0"/>
              <a:t>вимерлими</a:t>
            </a:r>
            <a:r>
              <a:rPr lang="ru-RU" dirty="0" smtClean="0"/>
              <a:t>. Зараз </a:t>
            </a:r>
            <a:r>
              <a:rPr lang="ru-RU" dirty="0" err="1" smtClean="0"/>
              <a:t>їх</a:t>
            </a:r>
            <a:r>
              <a:rPr lang="ru-RU" dirty="0" smtClean="0"/>
              <a:t> часто </a:t>
            </a:r>
            <a:r>
              <a:rPr lang="ru-RU" dirty="0" err="1" smtClean="0"/>
              <a:t>називають</a:t>
            </a:r>
            <a:r>
              <a:rPr lang="ru-RU" dirty="0" smtClean="0"/>
              <a:t> не </a:t>
            </a:r>
            <a:r>
              <a:rPr lang="ru-RU" dirty="0" err="1" smtClean="0"/>
              <a:t>інакше</a:t>
            </a:r>
            <a:r>
              <a:rPr lang="ru-RU" dirty="0" smtClean="0"/>
              <a:t>, як </a:t>
            </a:r>
            <a:r>
              <a:rPr lang="ru-RU" dirty="0" err="1" smtClean="0"/>
              <a:t>живими</a:t>
            </a:r>
            <a:r>
              <a:rPr lang="ru-RU" dirty="0" smtClean="0"/>
              <a:t> </a:t>
            </a:r>
            <a:r>
              <a:rPr lang="ru-RU" dirty="0" err="1" smtClean="0"/>
              <a:t>копалинами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6082" name="Picture 2" descr="http://svitup.com/uploads/posts/2014-02/12-nezvichayni-tvarini-pro-yaki-vi-ne-zna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11482"/>
            <a:ext cx="6000792" cy="4169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6255488" cy="136207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Австралійська</a:t>
            </a:r>
            <a:r>
              <a:rPr lang="ru-RU" dirty="0" smtClean="0"/>
              <a:t> </a:t>
            </a:r>
            <a:r>
              <a:rPr lang="ru-RU" dirty="0" err="1" smtClean="0"/>
              <a:t>зміїношия</a:t>
            </a:r>
            <a:r>
              <a:rPr lang="ru-RU" dirty="0" smtClean="0"/>
              <a:t> черепаха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285860"/>
            <a:ext cx="6393626" cy="1362647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Дивлячись</a:t>
            </a:r>
            <a:r>
              <a:rPr lang="ru-RU" dirty="0" smtClean="0"/>
              <a:t> на </a:t>
            </a:r>
            <a:r>
              <a:rPr lang="ru-RU" dirty="0" err="1" smtClean="0"/>
              <a:t>неї</a:t>
            </a:r>
            <a:r>
              <a:rPr lang="ru-RU" dirty="0" smtClean="0"/>
              <a:t>, </a:t>
            </a:r>
            <a:r>
              <a:rPr lang="ru-RU" dirty="0" err="1" smtClean="0"/>
              <a:t>здається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хтось</a:t>
            </a:r>
            <a:r>
              <a:rPr lang="ru-RU" dirty="0" smtClean="0"/>
              <a:t> пропустив </a:t>
            </a:r>
            <a:r>
              <a:rPr lang="ru-RU" dirty="0" err="1" smtClean="0"/>
              <a:t>змію</a:t>
            </a:r>
            <a:r>
              <a:rPr lang="ru-RU" dirty="0" smtClean="0"/>
              <a:t> через черепаху. У </a:t>
            </a:r>
            <a:r>
              <a:rPr lang="ru-RU" dirty="0" err="1" smtClean="0"/>
              <a:t>цього</a:t>
            </a:r>
            <a:r>
              <a:rPr lang="ru-RU" dirty="0" smtClean="0"/>
              <a:t> виду черепахи шия </a:t>
            </a:r>
            <a:r>
              <a:rPr lang="ru-RU" dirty="0" err="1" smtClean="0"/>
              <a:t>настільки</a:t>
            </a:r>
            <a:r>
              <a:rPr lang="ru-RU" dirty="0" smtClean="0"/>
              <a:t> </a:t>
            </a:r>
            <a:r>
              <a:rPr lang="ru-RU" dirty="0" err="1" smtClean="0"/>
              <a:t>довга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вони не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втягати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назад в </a:t>
            </a:r>
            <a:r>
              <a:rPr lang="ru-RU" dirty="0" err="1" smtClean="0"/>
              <a:t>захисний</a:t>
            </a:r>
            <a:r>
              <a:rPr lang="ru-RU" dirty="0" smtClean="0"/>
              <a:t> </a:t>
            </a:r>
            <a:r>
              <a:rPr lang="ru-RU" dirty="0" err="1" smtClean="0"/>
              <a:t>панцир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вони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секретну</a:t>
            </a:r>
            <a:r>
              <a:rPr lang="ru-RU" dirty="0" smtClean="0"/>
              <a:t> </a:t>
            </a:r>
            <a:r>
              <a:rPr lang="ru-RU" dirty="0" err="1" smtClean="0"/>
              <a:t>зброю</a:t>
            </a:r>
            <a:r>
              <a:rPr lang="ru-RU" dirty="0" smtClean="0"/>
              <a:t>, </a:t>
            </a:r>
            <a:r>
              <a:rPr lang="ru-RU" dirty="0" err="1" smtClean="0"/>
              <a:t>випускають</a:t>
            </a:r>
            <a:r>
              <a:rPr lang="ru-RU" dirty="0" smtClean="0"/>
              <a:t> погано </a:t>
            </a:r>
            <a:r>
              <a:rPr lang="ru-RU" dirty="0" err="1" smtClean="0"/>
              <a:t>пахнущу</a:t>
            </a:r>
            <a:r>
              <a:rPr lang="ru-RU" dirty="0" smtClean="0"/>
              <a:t> </a:t>
            </a:r>
            <a:r>
              <a:rPr lang="ru-RU" dirty="0" err="1" smtClean="0"/>
              <a:t>рідину</a:t>
            </a:r>
            <a:r>
              <a:rPr lang="ru-RU" dirty="0" smtClean="0"/>
              <a:t> в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небезпеки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5058" name="Picture 2" descr="http://svitup.com/uploads/posts/2014-02/13-nezvichayni-tvarini-pro-yaki-vi-ne-zna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14620"/>
            <a:ext cx="6096000" cy="377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6255488" cy="1362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Красногуба </a:t>
            </a:r>
            <a:r>
              <a:rPr lang="ru-RU" dirty="0" err="1" smtClean="0"/>
              <a:t>риба-ластівка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714488"/>
            <a:ext cx="6679378" cy="157163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Здається</a:t>
            </a:r>
            <a:r>
              <a:rPr lang="ru-RU" dirty="0" smtClean="0"/>
              <a:t>, </a:t>
            </a:r>
            <a:r>
              <a:rPr lang="ru-RU" dirty="0" err="1" smtClean="0"/>
              <a:t>ніби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риба</a:t>
            </a:r>
            <a:r>
              <a:rPr lang="ru-RU" dirty="0" smtClean="0"/>
              <a:t> </a:t>
            </a:r>
            <a:r>
              <a:rPr lang="ru-RU" dirty="0" err="1" smtClean="0"/>
              <a:t>вирішила</a:t>
            </a:r>
            <a:r>
              <a:rPr lang="ru-RU" dirty="0" smtClean="0"/>
              <a:t> </a:t>
            </a:r>
            <a:r>
              <a:rPr lang="ru-RU" dirty="0" err="1" smtClean="0"/>
              <a:t>нафарбувати</a:t>
            </a:r>
            <a:r>
              <a:rPr lang="ru-RU" dirty="0" smtClean="0"/>
              <a:t> губи </a:t>
            </a:r>
            <a:r>
              <a:rPr lang="ru-RU" dirty="0" err="1" smtClean="0"/>
              <a:t>яскраво-червоною</a:t>
            </a:r>
            <a:r>
              <a:rPr lang="ru-RU" dirty="0" smtClean="0"/>
              <a:t> помадою. </a:t>
            </a:r>
            <a:r>
              <a:rPr lang="ru-RU" dirty="0" err="1" smtClean="0"/>
              <a:t>Красногубі</a:t>
            </a:r>
            <a:r>
              <a:rPr lang="ru-RU" dirty="0" smtClean="0"/>
              <a:t> </a:t>
            </a:r>
            <a:r>
              <a:rPr lang="ru-RU" dirty="0" err="1" smtClean="0"/>
              <a:t>риби</a:t>
            </a:r>
            <a:r>
              <a:rPr lang="ru-RU" dirty="0" smtClean="0"/>
              <a:t> </a:t>
            </a:r>
            <a:r>
              <a:rPr lang="ru-RU" dirty="0" err="1" smtClean="0"/>
              <a:t>мешкають</a:t>
            </a:r>
            <a:r>
              <a:rPr lang="ru-RU" dirty="0" smtClean="0"/>
              <a:t> на </a:t>
            </a:r>
            <a:r>
              <a:rPr lang="ru-RU" dirty="0" err="1" smtClean="0"/>
              <a:t>глибині</a:t>
            </a:r>
            <a:r>
              <a:rPr lang="ru-RU" dirty="0" smtClean="0"/>
              <a:t> 30 </a:t>
            </a:r>
            <a:r>
              <a:rPr lang="ru-RU" dirty="0" err="1" smtClean="0"/>
              <a:t>метрів</a:t>
            </a:r>
            <a:r>
              <a:rPr lang="ru-RU" dirty="0" smtClean="0"/>
              <a:t> на </a:t>
            </a:r>
            <a:r>
              <a:rPr lang="ru-RU" dirty="0" err="1" smtClean="0"/>
              <a:t>Галапагоських</a:t>
            </a:r>
            <a:r>
              <a:rPr lang="ru-RU" dirty="0" smtClean="0"/>
              <a:t> островах. </a:t>
            </a:r>
            <a:r>
              <a:rPr lang="ru-RU" dirty="0" err="1" smtClean="0"/>
              <a:t>Цікаво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пристосовані</a:t>
            </a:r>
            <a:r>
              <a:rPr lang="ru-RU" dirty="0" smtClean="0"/>
              <a:t> </a:t>
            </a:r>
            <a:r>
              <a:rPr lang="ru-RU" dirty="0" err="1" smtClean="0"/>
              <a:t>ходити</a:t>
            </a:r>
            <a:r>
              <a:rPr lang="ru-RU" dirty="0" smtClean="0"/>
              <a:t> по </a:t>
            </a:r>
            <a:r>
              <a:rPr lang="ru-RU" dirty="0" err="1" smtClean="0"/>
              <a:t>морському</a:t>
            </a:r>
            <a:r>
              <a:rPr lang="ru-RU" dirty="0" smtClean="0"/>
              <a:t> дну, а не </a:t>
            </a:r>
            <a:r>
              <a:rPr lang="ru-RU" dirty="0" err="1" smtClean="0"/>
              <a:t>плавати</a:t>
            </a:r>
            <a:r>
              <a:rPr lang="ru-RU" dirty="0" smtClean="0"/>
              <a:t>. Коли </a:t>
            </a:r>
            <a:r>
              <a:rPr lang="ru-RU" dirty="0" err="1" smtClean="0"/>
              <a:t>риба</a:t>
            </a:r>
            <a:r>
              <a:rPr lang="ru-RU" dirty="0" smtClean="0"/>
              <a:t> </a:t>
            </a:r>
            <a:r>
              <a:rPr lang="ru-RU" dirty="0" err="1" smtClean="0"/>
              <a:t>досягає</a:t>
            </a:r>
            <a:r>
              <a:rPr lang="ru-RU" dirty="0" smtClean="0"/>
              <a:t> </a:t>
            </a:r>
            <a:r>
              <a:rPr lang="ru-RU" dirty="0" err="1" smtClean="0"/>
              <a:t>зрілості</a:t>
            </a:r>
            <a:r>
              <a:rPr lang="ru-RU" dirty="0" smtClean="0"/>
              <a:t>, вона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спинний</a:t>
            </a:r>
            <a:r>
              <a:rPr lang="ru-RU" dirty="0" smtClean="0"/>
              <a:t> плавник в </a:t>
            </a:r>
            <a:r>
              <a:rPr lang="ru-RU" dirty="0" err="1" smtClean="0"/>
              <a:t>якості</a:t>
            </a:r>
            <a:r>
              <a:rPr lang="ru-RU" dirty="0" smtClean="0"/>
              <a:t> приманки.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7106" name="Picture 2" descr="http://svitup.com/uploads/posts/2014-02/19-nezvichayni-tvarini-pro-yaki-vi-ne-zna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496"/>
            <a:ext cx="6134100" cy="372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6255488" cy="1362075"/>
          </a:xfrm>
        </p:spPr>
        <p:txBody>
          <a:bodyPr/>
          <a:lstStyle/>
          <a:p>
            <a:r>
              <a:rPr lang="ru-RU" dirty="0" smtClean="0"/>
              <a:t>Аксолотль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714357"/>
            <a:ext cx="6393626" cy="17145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Аксолотль </a:t>
            </a:r>
            <a:r>
              <a:rPr lang="ru-RU" dirty="0" err="1" smtClean="0"/>
              <a:t>відноситься</a:t>
            </a:r>
            <a:r>
              <a:rPr lang="ru-RU" dirty="0" smtClean="0"/>
              <a:t> до личинок </a:t>
            </a:r>
            <a:r>
              <a:rPr lang="ru-RU" dirty="0" err="1" smtClean="0"/>
              <a:t>мексиканських</a:t>
            </a:r>
            <a:r>
              <a:rPr lang="ru-RU" dirty="0" smtClean="0"/>
              <a:t> </a:t>
            </a:r>
            <a:r>
              <a:rPr lang="ru-RU" dirty="0" err="1" smtClean="0"/>
              <a:t>амбістом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тигровим</a:t>
            </a:r>
            <a:r>
              <a:rPr lang="ru-RU" dirty="0" smtClean="0"/>
              <a:t> </a:t>
            </a:r>
            <a:r>
              <a:rPr lang="ru-RU" dirty="0" err="1" smtClean="0"/>
              <a:t>амбістом</a:t>
            </a:r>
            <a:r>
              <a:rPr lang="ru-RU" dirty="0" smtClean="0"/>
              <a:t>. Личинки </a:t>
            </a:r>
            <a:r>
              <a:rPr lang="ru-RU" dirty="0" err="1" smtClean="0"/>
              <a:t>цього</a:t>
            </a:r>
            <a:r>
              <a:rPr lang="ru-RU" dirty="0" smtClean="0"/>
              <a:t> виду не </a:t>
            </a:r>
            <a:r>
              <a:rPr lang="ru-RU" dirty="0" err="1" smtClean="0"/>
              <a:t>піддавалося</a:t>
            </a:r>
            <a:r>
              <a:rPr lang="ru-RU" dirty="0" smtClean="0"/>
              <a:t> метаморфозу, а </a:t>
            </a:r>
            <a:r>
              <a:rPr lang="ru-RU" dirty="0" err="1" smtClean="0"/>
              <a:t>дорослі</a:t>
            </a:r>
            <a:r>
              <a:rPr lang="ru-RU" dirty="0" smtClean="0"/>
              <a:t> </a:t>
            </a:r>
            <a:r>
              <a:rPr lang="ru-RU" dirty="0" err="1" smtClean="0"/>
              <a:t>особини</a:t>
            </a:r>
            <a:r>
              <a:rPr lang="ru-RU" dirty="0" smtClean="0"/>
              <a:t> </a:t>
            </a:r>
            <a:r>
              <a:rPr lang="ru-RU" dirty="0" err="1" smtClean="0"/>
              <a:t>залишаються</a:t>
            </a:r>
            <a:r>
              <a:rPr lang="ru-RU" dirty="0" smtClean="0"/>
              <a:t> </a:t>
            </a:r>
            <a:r>
              <a:rPr lang="ru-RU" dirty="0" err="1" smtClean="0"/>
              <a:t>водними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зябрами</a:t>
            </a:r>
            <a:r>
              <a:rPr lang="ru-RU" dirty="0" smtClean="0"/>
              <a:t>. Аксолотль </a:t>
            </a:r>
            <a:r>
              <a:rPr lang="ru-RU" dirty="0" err="1" smtClean="0"/>
              <a:t>високо</a:t>
            </a:r>
            <a:r>
              <a:rPr lang="ru-RU" dirty="0" smtClean="0"/>
              <a:t> </a:t>
            </a:r>
            <a:r>
              <a:rPr lang="ru-RU" dirty="0" err="1" smtClean="0"/>
              <a:t>цінується</a:t>
            </a:r>
            <a:r>
              <a:rPr lang="ru-RU" dirty="0" smtClean="0"/>
              <a:t> </a:t>
            </a:r>
            <a:r>
              <a:rPr lang="ru-RU" dirty="0" err="1" smtClean="0"/>
              <a:t>вченими</a:t>
            </a:r>
            <a:r>
              <a:rPr lang="ru-RU" dirty="0" smtClean="0"/>
              <a:t> за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відрощувати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кінцівки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, </a:t>
            </a:r>
            <a:r>
              <a:rPr lang="ru-RU" dirty="0" err="1" smtClean="0"/>
              <a:t>включаючи</a:t>
            </a:r>
            <a:r>
              <a:rPr lang="ru-RU" dirty="0" smtClean="0"/>
              <a:t> хребет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 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втрати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8130" name="Picture 2" descr="http://svitup.com/uploads/posts/2014-02/20-nezvichayni-tvarini-pro-yaki-vi-ne-zna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71744"/>
            <a:ext cx="6067425" cy="400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6858048" cy="2000263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6255488" cy="1362075"/>
          </a:xfrm>
        </p:spPr>
        <p:txBody>
          <a:bodyPr/>
          <a:lstStyle/>
          <a:p>
            <a:r>
              <a:rPr lang="ru-RU" dirty="0" smtClean="0"/>
              <a:t>Росянка </a:t>
            </a:r>
            <a:r>
              <a:rPr lang="ru-RU" dirty="0" err="1" smtClean="0"/>
              <a:t>капська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643446"/>
            <a:ext cx="6607940" cy="1452562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Ця</a:t>
            </a:r>
            <a:r>
              <a:rPr lang="ru-RU" sz="1600" dirty="0" smtClean="0"/>
              <a:t> </a:t>
            </a:r>
            <a:r>
              <a:rPr lang="ru-RU" sz="1600" dirty="0" err="1" smtClean="0"/>
              <a:t>рідкісна</a:t>
            </a:r>
            <a:r>
              <a:rPr lang="ru-RU" sz="1600" dirty="0" smtClean="0"/>
              <a:t> </a:t>
            </a:r>
            <a:r>
              <a:rPr lang="ru-RU" sz="1600" dirty="0" err="1" smtClean="0"/>
              <a:t>квітка</a:t>
            </a:r>
            <a:r>
              <a:rPr lang="ru-RU" sz="1600" dirty="0" smtClean="0"/>
              <a:t> родом </a:t>
            </a:r>
            <a:r>
              <a:rPr lang="ru-RU" sz="1600" dirty="0" err="1" smtClean="0"/>
              <a:t>з</a:t>
            </a:r>
            <a:r>
              <a:rPr lang="ru-RU" sz="1600" dirty="0" smtClean="0"/>
              <a:t> </a:t>
            </a:r>
            <a:r>
              <a:rPr lang="ru-RU" sz="1600" b="1" dirty="0" err="1" smtClean="0"/>
              <a:t>Південної</a:t>
            </a:r>
            <a:r>
              <a:rPr lang="ru-RU" sz="1600" b="1" dirty="0" smtClean="0"/>
              <a:t> Африки</a:t>
            </a:r>
            <a:r>
              <a:rPr lang="ru-RU" sz="1600" dirty="0" smtClean="0"/>
              <a:t> — </a:t>
            </a:r>
            <a:r>
              <a:rPr lang="ru-RU" sz="1600" dirty="0" err="1" smtClean="0"/>
              <a:t>справжнісінький</a:t>
            </a:r>
            <a:r>
              <a:rPr lang="ru-RU" sz="1600" b="1" dirty="0" smtClean="0"/>
              <a:t> </a:t>
            </a:r>
            <a:r>
              <a:rPr lang="ru-RU" sz="1600" b="1" dirty="0" err="1" smtClean="0"/>
              <a:t>хижак</a:t>
            </a:r>
            <a:r>
              <a:rPr lang="ru-RU" sz="1600" dirty="0" smtClean="0"/>
              <a:t>! </a:t>
            </a:r>
            <a:r>
              <a:rPr lang="ru-RU" sz="1600" dirty="0" err="1" smtClean="0"/>
              <a:t>Гадаєш</a:t>
            </a:r>
            <a:r>
              <a:rPr lang="ru-RU" sz="1600" dirty="0" smtClean="0"/>
              <a:t>, </a:t>
            </a:r>
            <a:r>
              <a:rPr lang="ru-RU" sz="1600" dirty="0" err="1" smtClean="0"/>
              <a:t>це</a:t>
            </a:r>
            <a:r>
              <a:rPr lang="ru-RU" sz="1600" dirty="0" smtClean="0"/>
              <a:t> роса </a:t>
            </a:r>
            <a:r>
              <a:rPr lang="ru-RU" sz="1600" dirty="0" err="1" smtClean="0"/>
              <a:t>прикрашає</a:t>
            </a:r>
            <a:r>
              <a:rPr lang="ru-RU" sz="1600" dirty="0" smtClean="0"/>
              <a:t> </a:t>
            </a:r>
            <a:r>
              <a:rPr lang="ru-RU" sz="1600" dirty="0" err="1" smtClean="0"/>
              <a:t>суцвіття</a:t>
            </a:r>
            <a:r>
              <a:rPr lang="ru-RU" sz="1600" dirty="0" smtClean="0"/>
              <a:t>? А от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ні</a:t>
            </a:r>
            <a:r>
              <a:rPr lang="ru-RU" sz="1600" dirty="0" smtClean="0"/>
              <a:t>! </a:t>
            </a:r>
            <a:r>
              <a:rPr lang="ru-RU" sz="1600" dirty="0" err="1" smtClean="0"/>
              <a:t>Рослина</a:t>
            </a:r>
            <a:r>
              <a:rPr lang="ru-RU" sz="1600" dirty="0" smtClean="0"/>
              <a:t> </a:t>
            </a:r>
            <a:r>
              <a:rPr lang="ru-RU" sz="1600" dirty="0" err="1" smtClean="0"/>
              <a:t>виділяє</a:t>
            </a:r>
            <a:r>
              <a:rPr lang="ru-RU" sz="1600" dirty="0" smtClean="0"/>
              <a:t> </a:t>
            </a:r>
            <a:r>
              <a:rPr lang="ru-RU" sz="1600" dirty="0" err="1" smtClean="0"/>
              <a:t>рідину</a:t>
            </a:r>
            <a:r>
              <a:rPr lang="ru-RU" sz="1600" dirty="0" smtClean="0"/>
              <a:t>, яка </a:t>
            </a:r>
            <a:r>
              <a:rPr lang="ru-RU" sz="1600" dirty="0" err="1" smtClean="0"/>
              <a:t>приваблює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водночас</a:t>
            </a:r>
            <a:r>
              <a:rPr lang="ru-RU" sz="1600" dirty="0" smtClean="0"/>
              <a:t> </a:t>
            </a:r>
            <a:r>
              <a:rPr lang="ru-RU" sz="1600" dirty="0" err="1" smtClean="0"/>
              <a:t>паралізує</a:t>
            </a:r>
            <a:r>
              <a:rPr lang="ru-RU" sz="1600" dirty="0" smtClean="0"/>
              <a:t> комах, як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ті</a:t>
            </a:r>
            <a:r>
              <a:rPr lang="ru-RU" sz="1600" dirty="0" smtClean="0"/>
              <a:t> </a:t>
            </a:r>
            <a:r>
              <a:rPr lang="ru-RU" sz="1600" dirty="0" err="1" smtClean="0"/>
              <a:t>сядуть</a:t>
            </a:r>
            <a:r>
              <a:rPr lang="ru-RU" sz="1600" dirty="0" smtClean="0"/>
              <a:t> на липкий </a:t>
            </a:r>
            <a:r>
              <a:rPr lang="ru-RU" sz="1600" dirty="0" err="1" smtClean="0"/>
              <a:t>смертоносний</a:t>
            </a:r>
            <a:r>
              <a:rPr lang="ru-RU" sz="1600" dirty="0" smtClean="0"/>
              <a:t> листок. У </a:t>
            </a:r>
            <a:r>
              <a:rPr lang="ru-RU" sz="1600" dirty="0" err="1" smtClean="0"/>
              <a:t>відповідь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подразнення</a:t>
            </a:r>
            <a:r>
              <a:rPr lang="ru-RU" sz="1600" dirty="0" smtClean="0"/>
              <a:t> листок </a:t>
            </a:r>
            <a:r>
              <a:rPr lang="ru-RU" sz="1600" dirty="0" err="1" smtClean="0"/>
              <a:t>згортається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b="1" dirty="0" smtClean="0"/>
              <a:t> </a:t>
            </a:r>
            <a:r>
              <a:rPr lang="ru-RU" sz="1600" b="1" dirty="0" err="1" smtClean="0"/>
              <a:t>протягом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кількох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днів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перетравлює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здобич</a:t>
            </a:r>
            <a:r>
              <a:rPr lang="ru-RU" sz="1600" dirty="0" smtClean="0"/>
              <a:t>, а </a:t>
            </a:r>
            <a:r>
              <a:rPr lang="ru-RU" sz="1600" dirty="0" err="1" smtClean="0"/>
              <a:t>потім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розпрямляється</a:t>
            </a:r>
            <a:r>
              <a:rPr lang="ru-RU" sz="1600" dirty="0" smtClean="0"/>
              <a:t>, як </a:t>
            </a:r>
            <a:r>
              <a:rPr lang="ru-RU" sz="1600" dirty="0" err="1" smtClean="0"/>
              <a:t>ні</a:t>
            </a:r>
            <a:r>
              <a:rPr lang="ru-RU" sz="1600" dirty="0" smtClean="0"/>
              <a:t> в </a:t>
            </a:r>
            <a:r>
              <a:rPr lang="ru-RU" sz="1600" dirty="0" err="1" smtClean="0"/>
              <a:t>чому</a:t>
            </a:r>
            <a:r>
              <a:rPr lang="ru-RU" sz="1600" dirty="0" smtClean="0"/>
              <a:t> не </a:t>
            </a:r>
            <a:r>
              <a:rPr lang="ru-RU" sz="1600" dirty="0" err="1" smtClean="0"/>
              <a:t>бувало</a:t>
            </a:r>
            <a:r>
              <a:rPr lang="ru-RU" sz="1600" dirty="0" smtClean="0"/>
              <a:t>. </a:t>
            </a:r>
            <a:r>
              <a:rPr lang="ru-RU" sz="1600" dirty="0" err="1" smtClean="0"/>
              <a:t>Цікаво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хитре</a:t>
            </a:r>
            <a:r>
              <a:rPr lang="ru-RU" sz="1600" dirty="0" smtClean="0"/>
              <a:t> </a:t>
            </a:r>
            <a:r>
              <a:rPr lang="ru-RU" sz="1600" dirty="0" err="1" smtClean="0"/>
              <a:t>листя</a:t>
            </a:r>
            <a:r>
              <a:rPr lang="ru-RU" sz="1600" dirty="0" smtClean="0"/>
              <a:t> </a:t>
            </a:r>
            <a:r>
              <a:rPr lang="ru-RU" sz="1600" dirty="0" err="1" smtClean="0"/>
              <a:t>рослини</a:t>
            </a:r>
            <a:r>
              <a:rPr lang="ru-RU" sz="1600" dirty="0" smtClean="0"/>
              <a:t> не </a:t>
            </a:r>
            <a:r>
              <a:rPr lang="ru-RU" sz="1600" dirty="0" err="1" smtClean="0"/>
              <a:t>згортається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випадкового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потрапляння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нього</a:t>
            </a:r>
            <a:r>
              <a:rPr lang="ru-RU" sz="1600" dirty="0" smtClean="0"/>
              <a:t> води,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гілочки</a:t>
            </a:r>
            <a:r>
              <a:rPr lang="ru-RU" sz="1600" dirty="0" smtClean="0"/>
              <a:t>,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реагує</a:t>
            </a:r>
            <a:r>
              <a:rPr lang="ru-RU" sz="1600" dirty="0" smtClean="0"/>
              <a:t> </a:t>
            </a:r>
            <a:r>
              <a:rPr lang="ru-RU" sz="1600" dirty="0" err="1" smtClean="0"/>
              <a:t>лише</a:t>
            </a:r>
            <a:r>
              <a:rPr lang="ru-RU" sz="1600" dirty="0" smtClean="0"/>
              <a:t> на </a:t>
            </a:r>
            <a:r>
              <a:rPr lang="ru-RU" sz="1600" dirty="0" err="1" smtClean="0"/>
              <a:t>органічну</a:t>
            </a:r>
            <a:r>
              <a:rPr lang="ru-RU" sz="1600" dirty="0" smtClean="0"/>
              <a:t> </a:t>
            </a:r>
            <a:r>
              <a:rPr lang="ru-RU" sz="1600" dirty="0" err="1" smtClean="0"/>
              <a:t>їжу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8674" name="Picture 2" descr="Самые редкие цв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7"/>
            <a:ext cx="4714908" cy="2993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6255488" cy="1362075"/>
          </a:xfrm>
        </p:spPr>
        <p:txBody>
          <a:bodyPr/>
          <a:lstStyle/>
          <a:p>
            <a:r>
              <a:rPr lang="ru-RU" dirty="0" smtClean="0"/>
              <a:t>Венерин </a:t>
            </a:r>
            <a:r>
              <a:rPr lang="ru-RU" dirty="0" err="1" smtClean="0"/>
              <a:t>черевичок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714356"/>
            <a:ext cx="6398364" cy="1600763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Квітка</a:t>
            </a:r>
            <a:r>
              <a:rPr lang="ru-RU" sz="1600" dirty="0" smtClean="0"/>
              <a:t> </a:t>
            </a:r>
            <a:r>
              <a:rPr lang="ru-RU" sz="1600" dirty="0" err="1" smtClean="0"/>
              <a:t>богині</a:t>
            </a:r>
            <a:r>
              <a:rPr lang="ru-RU" sz="1600" dirty="0" smtClean="0"/>
              <a:t> </a:t>
            </a:r>
            <a:r>
              <a:rPr lang="ru-RU" sz="1600" dirty="0" err="1" smtClean="0"/>
              <a:t>кохання</a:t>
            </a:r>
            <a:r>
              <a:rPr lang="ru-RU" sz="1600" dirty="0" smtClean="0"/>
              <a:t> та </a:t>
            </a:r>
            <a:r>
              <a:rPr lang="ru-RU" sz="1600" dirty="0" err="1" smtClean="0"/>
              <a:t>краси</a:t>
            </a:r>
            <a:r>
              <a:rPr lang="ru-RU" sz="1600" dirty="0" smtClean="0"/>
              <a:t> росте на</a:t>
            </a:r>
            <a:r>
              <a:rPr lang="ru-RU" sz="1600" b="1" dirty="0" smtClean="0"/>
              <a:t> </a:t>
            </a:r>
            <a:r>
              <a:rPr lang="ru-RU" sz="1600" b="1" dirty="0" err="1" smtClean="0"/>
              <a:t>Південному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Сході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Азії</a:t>
            </a:r>
            <a:r>
              <a:rPr lang="ru-RU" sz="1600" dirty="0" smtClean="0"/>
              <a:t>. </a:t>
            </a:r>
            <a:r>
              <a:rPr lang="ru-RU" sz="1600" dirty="0" err="1" smtClean="0"/>
              <a:t>Таку</a:t>
            </a:r>
            <a:r>
              <a:rPr lang="ru-RU" sz="1600" dirty="0" smtClean="0"/>
              <a:t> </a:t>
            </a:r>
            <a:r>
              <a:rPr lang="ru-RU" sz="1600" dirty="0" err="1" smtClean="0"/>
              <a:t>цікаву</a:t>
            </a:r>
            <a:r>
              <a:rPr lang="ru-RU" sz="1600" dirty="0" smtClean="0"/>
              <a:t> </a:t>
            </a:r>
            <a:r>
              <a:rPr lang="ru-RU" sz="1600" dirty="0" err="1" smtClean="0"/>
              <a:t>назву</a:t>
            </a:r>
            <a:r>
              <a:rPr lang="ru-RU" sz="1600" dirty="0" smtClean="0"/>
              <a:t> </a:t>
            </a:r>
            <a:r>
              <a:rPr lang="ru-RU" sz="1600" dirty="0" err="1" smtClean="0"/>
              <a:t>рослина</a:t>
            </a:r>
            <a:r>
              <a:rPr lang="ru-RU" sz="1600" dirty="0" smtClean="0"/>
              <a:t> </a:t>
            </a:r>
            <a:r>
              <a:rPr lang="ru-RU" sz="1600" dirty="0" err="1" smtClean="0"/>
              <a:t>отримала</a:t>
            </a:r>
            <a:r>
              <a:rPr lang="ru-RU" sz="1600" dirty="0" smtClean="0"/>
              <a:t> не </a:t>
            </a:r>
            <a:r>
              <a:rPr lang="ru-RU" sz="1600" dirty="0" err="1" smtClean="0"/>
              <a:t>випадково.</a:t>
            </a:r>
            <a:r>
              <a:rPr lang="ru-RU" sz="1600" b="1" dirty="0" err="1" smtClean="0"/>
              <a:t>Незвичайна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кишеня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квітки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нагадує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черевичок</a:t>
            </a:r>
            <a:r>
              <a:rPr lang="ru-RU" sz="1600" b="1" dirty="0" smtClean="0"/>
              <a:t> — «</a:t>
            </a:r>
            <a:r>
              <a:rPr lang="ru-RU" sz="1600" b="1" dirty="0" err="1" smtClean="0"/>
              <a:t>любовну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пастку</a:t>
            </a:r>
            <a:r>
              <a:rPr lang="ru-RU" sz="1600" b="1" dirty="0" smtClean="0"/>
              <a:t>»</a:t>
            </a:r>
            <a:r>
              <a:rPr lang="ru-RU" sz="1600" dirty="0" smtClean="0"/>
              <a:t>, </a:t>
            </a:r>
            <a:r>
              <a:rPr lang="ru-RU" sz="1600" dirty="0" err="1" smtClean="0"/>
              <a:t>куди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потрапляють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комахи</a:t>
            </a:r>
            <a:r>
              <a:rPr lang="ru-RU" sz="1600" dirty="0" smtClean="0"/>
              <a:t>. А </a:t>
            </a:r>
            <a:r>
              <a:rPr lang="ru-RU" sz="1600" dirty="0" err="1" smtClean="0"/>
              <a:t>вибираються</a:t>
            </a:r>
            <a:r>
              <a:rPr lang="ru-RU" sz="1600" dirty="0" smtClean="0"/>
              <a:t> вони </a:t>
            </a:r>
            <a:r>
              <a:rPr lang="ru-RU" sz="1600" dirty="0" err="1" smtClean="0"/>
              <a:t>звідти</a:t>
            </a:r>
            <a:r>
              <a:rPr lang="ru-RU" sz="1600" dirty="0" smtClean="0"/>
              <a:t>, </a:t>
            </a:r>
            <a:r>
              <a:rPr lang="ru-RU" sz="1600" dirty="0" err="1" smtClean="0"/>
              <a:t>добряче</a:t>
            </a:r>
            <a:r>
              <a:rPr lang="ru-RU" sz="1600" dirty="0" smtClean="0"/>
              <a:t> </a:t>
            </a:r>
            <a:r>
              <a:rPr lang="ru-RU" sz="1600" dirty="0" err="1" smtClean="0"/>
              <a:t>вимазавшись</a:t>
            </a:r>
            <a:r>
              <a:rPr lang="ru-RU" sz="1600" dirty="0" smtClean="0"/>
              <a:t> </a:t>
            </a:r>
            <a:r>
              <a:rPr lang="ru-RU" sz="1600" dirty="0" err="1" smtClean="0"/>
              <a:t>пилком</a:t>
            </a:r>
            <a:r>
              <a:rPr lang="ru-RU" sz="1600" dirty="0" smtClean="0"/>
              <a:t>,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чого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летять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далі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запилювати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квіти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9698" name="Picture 2" descr="Самые редкие цв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00306"/>
            <a:ext cx="5715000" cy="379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6255488" cy="1362075"/>
          </a:xfrm>
        </p:spPr>
        <p:txBody>
          <a:bodyPr/>
          <a:lstStyle/>
          <a:p>
            <a:r>
              <a:rPr lang="ru-RU" dirty="0" err="1" smtClean="0"/>
              <a:t>Нефритова</a:t>
            </a:r>
            <a:r>
              <a:rPr lang="ru-RU" dirty="0" smtClean="0"/>
              <a:t> </a:t>
            </a:r>
            <a:r>
              <a:rPr lang="ru-RU" dirty="0" err="1" smtClean="0"/>
              <a:t>квітка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785794"/>
            <a:ext cx="3071834" cy="5500726"/>
          </a:xfrm>
        </p:spPr>
        <p:txBody>
          <a:bodyPr/>
          <a:lstStyle/>
          <a:p>
            <a:r>
              <a:rPr lang="ru-RU" dirty="0" err="1" smtClean="0"/>
              <a:t>Рослина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 </a:t>
            </a:r>
            <a:r>
              <a:rPr lang="ru-RU" dirty="0" err="1" smtClean="0"/>
              <a:t>морської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 родом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b="1" dirty="0" err="1" smtClean="0"/>
              <a:t>Гаваїв</a:t>
            </a:r>
            <a:r>
              <a:rPr lang="ru-RU" dirty="0" smtClean="0"/>
              <a:t>. </a:t>
            </a:r>
            <a:r>
              <a:rPr lang="ru-RU" dirty="0" err="1" smtClean="0"/>
              <a:t>Зустріти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в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en-US" dirty="0" err="1" smtClean="0"/>
              <a:t>Waipio</a:t>
            </a:r>
            <a:r>
              <a:rPr lang="en-US" dirty="0" smtClean="0"/>
              <a:t>. </a:t>
            </a:r>
            <a:r>
              <a:rPr lang="ru-RU" dirty="0" err="1" smtClean="0"/>
              <a:t>Гавайці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люблять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суцвіть</a:t>
            </a:r>
            <a:r>
              <a:rPr lang="ru-RU" dirty="0" smtClean="0"/>
              <a:t> </a:t>
            </a:r>
            <a:r>
              <a:rPr lang="ru-RU" dirty="0" err="1" smtClean="0"/>
              <a:t>Нефритової</a:t>
            </a:r>
            <a:r>
              <a:rPr lang="ru-RU" dirty="0" smtClean="0"/>
              <a:t> </a:t>
            </a:r>
            <a:r>
              <a:rPr lang="ru-RU" dirty="0" err="1" smtClean="0"/>
              <a:t>квітки</a:t>
            </a:r>
            <a:r>
              <a:rPr lang="ru-RU" dirty="0" smtClean="0"/>
              <a:t> </a:t>
            </a:r>
            <a:r>
              <a:rPr lang="ru-RU" b="1" dirty="0" err="1" smtClean="0"/>
              <a:t>гірлянду</a:t>
            </a:r>
            <a:r>
              <a:rPr lang="ru-RU" dirty="0" smtClean="0"/>
              <a:t> на </a:t>
            </a:r>
            <a:r>
              <a:rPr lang="ru-RU" dirty="0" err="1" smtClean="0"/>
              <a:t>шиї</a:t>
            </a:r>
            <a:r>
              <a:rPr lang="ru-RU" dirty="0" smtClean="0"/>
              <a:t> гостей острову. </a:t>
            </a:r>
            <a:r>
              <a:rPr lang="ru-RU" dirty="0" err="1" smtClean="0"/>
              <a:t>Ще</a:t>
            </a:r>
            <a:r>
              <a:rPr lang="ru-RU" dirty="0" smtClean="0"/>
              <a:t> б пак, </a:t>
            </a:r>
            <a:r>
              <a:rPr lang="ru-RU" dirty="0" err="1" smtClean="0"/>
              <a:t>адже</a:t>
            </a:r>
            <a:r>
              <a:rPr lang="ru-RU" b="1" dirty="0" smtClean="0"/>
              <a:t> </a:t>
            </a:r>
            <a:r>
              <a:rPr lang="ru-RU" b="1" dirty="0" err="1" smtClean="0"/>
              <a:t>це</a:t>
            </a:r>
            <a:r>
              <a:rPr lang="ru-RU" b="1" dirty="0" smtClean="0"/>
              <a:t> одна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найкрасивіших</a:t>
            </a:r>
            <a:r>
              <a:rPr lang="ru-RU" b="1" dirty="0" smtClean="0"/>
              <a:t> </a:t>
            </a:r>
            <a:r>
              <a:rPr lang="ru-RU" b="1" dirty="0" err="1" smtClean="0"/>
              <a:t>тропічних</a:t>
            </a:r>
            <a:r>
              <a:rPr lang="ru-RU" b="1" dirty="0" smtClean="0"/>
              <a:t> </a:t>
            </a:r>
            <a:r>
              <a:rPr lang="ru-RU" b="1" dirty="0" err="1" smtClean="0"/>
              <a:t>ліан</a:t>
            </a:r>
            <a:r>
              <a:rPr lang="ru-RU" dirty="0" err="1" smtClean="0"/>
              <a:t>сімейства</a:t>
            </a:r>
            <a:r>
              <a:rPr lang="ru-RU" dirty="0" smtClean="0"/>
              <a:t> </a:t>
            </a:r>
            <a:r>
              <a:rPr lang="ru-RU" dirty="0" err="1" smtClean="0"/>
              <a:t>бобових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22" name="Picture 2" descr="Самые редкие цв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38925"/>
            <a:ext cx="4071966" cy="611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14290"/>
            <a:ext cx="3755158" cy="928670"/>
          </a:xfrm>
        </p:spPr>
        <p:txBody>
          <a:bodyPr/>
          <a:lstStyle/>
          <a:p>
            <a:pPr algn="ctr"/>
            <a:r>
              <a:rPr lang="uk-UA" dirty="0" err="1" smtClean="0"/>
              <a:t>Кокі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071546"/>
            <a:ext cx="6965130" cy="2071702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Вперше</a:t>
            </a:r>
            <a:r>
              <a:rPr lang="ru-RU" sz="1600" dirty="0" smtClean="0"/>
              <a:t> </a:t>
            </a:r>
            <a:r>
              <a:rPr lang="ru-RU" sz="1600" dirty="0" err="1" smtClean="0"/>
              <a:t>рідкісне</a:t>
            </a:r>
            <a:r>
              <a:rPr lang="ru-RU" sz="1600" dirty="0" smtClean="0"/>
              <a:t> дерево </a:t>
            </a:r>
            <a:r>
              <a:rPr lang="ru-RU" sz="1600" dirty="0" err="1" smtClean="0"/>
              <a:t>виявили</a:t>
            </a:r>
            <a:r>
              <a:rPr lang="ru-RU" sz="1600" dirty="0" smtClean="0"/>
              <a:t> на </a:t>
            </a:r>
            <a:r>
              <a:rPr lang="ru-RU" sz="1600" b="1" dirty="0" err="1" smtClean="0"/>
              <a:t>Гаваях</a:t>
            </a:r>
            <a:r>
              <a:rPr lang="ru-RU" sz="1600" dirty="0" smtClean="0"/>
              <a:t> у 1860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, а </a:t>
            </a:r>
            <a:r>
              <a:rPr lang="ru-RU" sz="1600" dirty="0" err="1" smtClean="0"/>
              <a:t>вже</a:t>
            </a:r>
            <a:r>
              <a:rPr lang="ru-RU" sz="1600" dirty="0" smtClean="0"/>
              <a:t> в 1950-му </a:t>
            </a:r>
            <a:r>
              <a:rPr lang="ru-RU" sz="1600" dirty="0" err="1" smtClean="0"/>
              <a:t>Кокі</a:t>
            </a:r>
            <a:r>
              <a:rPr lang="ru-RU" sz="1600" dirty="0" smtClean="0"/>
              <a:t> </a:t>
            </a:r>
            <a:r>
              <a:rPr lang="ru-RU" sz="1600" dirty="0" err="1" smtClean="0"/>
              <a:t>вважали</a:t>
            </a:r>
            <a:r>
              <a:rPr lang="ru-RU" sz="1600" dirty="0" smtClean="0"/>
              <a:t> </a:t>
            </a:r>
            <a:r>
              <a:rPr lang="ru-RU" sz="1600" dirty="0" err="1" smtClean="0"/>
              <a:t>зниклим</a:t>
            </a:r>
            <a:r>
              <a:rPr lang="ru-RU" sz="1600" dirty="0" smtClean="0"/>
              <a:t> видом. </a:t>
            </a:r>
            <a:r>
              <a:rPr lang="ru-RU" sz="1600" dirty="0" err="1" smtClean="0"/>
              <a:t>Радості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вчених</a:t>
            </a:r>
            <a:r>
              <a:rPr lang="ru-RU" sz="1600" dirty="0" smtClean="0"/>
              <a:t> не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меж, коли</a:t>
            </a:r>
            <a:r>
              <a:rPr lang="ru-RU" sz="1600" b="1" dirty="0" smtClean="0"/>
              <a:t> в 1970 </a:t>
            </a:r>
            <a:r>
              <a:rPr lang="ru-RU" sz="1600" b="1" dirty="0" err="1" smtClean="0"/>
              <a:t>році</a:t>
            </a:r>
            <a:r>
              <a:rPr lang="ru-RU" sz="1600" b="1" dirty="0" smtClean="0"/>
              <a:t> вони </a:t>
            </a:r>
            <a:r>
              <a:rPr lang="ru-RU" sz="1600" b="1" dirty="0" err="1" smtClean="0"/>
              <a:t>знайшли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ще</a:t>
            </a:r>
            <a:r>
              <a:rPr lang="ru-RU" sz="1600" b="1" dirty="0" smtClean="0"/>
              <a:t> один </a:t>
            </a:r>
            <a:r>
              <a:rPr lang="ru-RU" sz="1600" b="1" dirty="0" err="1" smtClean="0"/>
              <a:t>екземпляр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незвичайної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квітки</a:t>
            </a:r>
            <a:r>
              <a:rPr lang="ru-RU" sz="1600" dirty="0" smtClean="0"/>
              <a:t>. Та </a:t>
            </a:r>
            <a:r>
              <a:rPr lang="ru-RU" sz="1600" dirty="0" err="1" smtClean="0"/>
              <a:t>вже</a:t>
            </a:r>
            <a:r>
              <a:rPr lang="ru-RU" sz="1600" dirty="0" smtClean="0"/>
              <a:t> в 1978 деревце </a:t>
            </a:r>
            <a:r>
              <a:rPr lang="ru-RU" sz="1600" dirty="0" err="1" smtClean="0"/>
              <a:t>згоріло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На </a:t>
            </a:r>
            <a:r>
              <a:rPr lang="ru-RU" sz="1600" dirty="0" err="1" smtClean="0"/>
              <a:t>щастя</a:t>
            </a:r>
            <a:r>
              <a:rPr lang="ru-RU" sz="1600" dirty="0" smtClean="0"/>
              <a:t>, одну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гілок</a:t>
            </a:r>
            <a:r>
              <a:rPr lang="ru-RU" sz="1600" dirty="0" smtClean="0"/>
              <a:t> </a:t>
            </a:r>
            <a:r>
              <a:rPr lang="ru-RU" sz="1600" dirty="0" err="1" smtClean="0"/>
              <a:t>Кокі</a:t>
            </a:r>
            <a:r>
              <a:rPr lang="ru-RU" sz="1600" dirty="0" smtClean="0"/>
              <a:t> </a:t>
            </a:r>
            <a:r>
              <a:rPr lang="ru-RU" sz="1600" dirty="0" err="1" smtClean="0"/>
              <a:t>вдалося</a:t>
            </a:r>
            <a:r>
              <a:rPr lang="ru-RU" sz="1600" dirty="0" smtClean="0"/>
              <a:t> </a:t>
            </a:r>
            <a:r>
              <a:rPr lang="ru-RU" sz="1600" dirty="0" err="1" smtClean="0"/>
              <a:t>врятувати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виростити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неї</a:t>
            </a:r>
            <a:r>
              <a:rPr lang="ru-RU" sz="1600" dirty="0" smtClean="0"/>
              <a:t> </a:t>
            </a:r>
            <a:r>
              <a:rPr lang="ru-RU" sz="1600" b="1" dirty="0" smtClean="0"/>
              <a:t>23 дерева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нині</a:t>
            </a:r>
            <a:r>
              <a:rPr lang="ru-RU" sz="1600" dirty="0" smtClean="0"/>
              <a:t> </a:t>
            </a:r>
            <a:r>
              <a:rPr lang="ru-RU" sz="1600" dirty="0" err="1" smtClean="0"/>
              <a:t>радують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гавайське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населення</a:t>
            </a:r>
            <a:r>
              <a:rPr lang="ru-RU" sz="1600" dirty="0" smtClean="0"/>
              <a:t> сотнями </a:t>
            </a:r>
            <a:r>
              <a:rPr lang="ru-RU" sz="1600" dirty="0" err="1" smtClean="0"/>
              <a:t>яскраво-червоних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квітів</a:t>
            </a:r>
            <a:r>
              <a:rPr lang="ru-RU" sz="1400" dirty="0" smtClean="0"/>
              <a:t>.</a:t>
            </a:r>
          </a:p>
          <a:p>
            <a:endParaRPr lang="ru-RU" sz="1400" dirty="0"/>
          </a:p>
        </p:txBody>
      </p:sp>
      <p:pic>
        <p:nvPicPr>
          <p:cNvPr id="31746" name="Picture 2" descr="Самые редкие цв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038475"/>
            <a:ext cx="5715000" cy="381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"/>
            <a:ext cx="6255488" cy="785794"/>
          </a:xfrm>
        </p:spPr>
        <p:txBody>
          <a:bodyPr/>
          <a:lstStyle/>
          <a:p>
            <a:r>
              <a:rPr lang="ru-RU" dirty="0" smtClean="0"/>
              <a:t>Дикий люпин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714356"/>
            <a:ext cx="6536502" cy="1934151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Квітучий</a:t>
            </a:r>
            <a:r>
              <a:rPr lang="ru-RU" dirty="0" smtClean="0"/>
              <a:t> люпин — </a:t>
            </a:r>
            <a:r>
              <a:rPr lang="ru-RU" dirty="0" err="1" smtClean="0"/>
              <a:t>казкове</a:t>
            </a:r>
            <a:r>
              <a:rPr lang="ru-RU" dirty="0" smtClean="0"/>
              <a:t> </a:t>
            </a:r>
            <a:r>
              <a:rPr lang="ru-RU" dirty="0" err="1" smtClean="0"/>
              <a:t>видовище</a:t>
            </a:r>
            <a:r>
              <a:rPr lang="ru-RU" dirty="0" smtClean="0"/>
              <a:t>! З </a:t>
            </a:r>
            <a:r>
              <a:rPr lang="ru-RU" dirty="0" err="1" smtClean="0"/>
              <a:t>латинської</a:t>
            </a:r>
            <a:r>
              <a:rPr lang="ru-RU" dirty="0" smtClean="0"/>
              <a:t> слово «</a:t>
            </a:r>
            <a:r>
              <a:rPr lang="en-US" dirty="0" smtClean="0"/>
              <a:t>lupus»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вовк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свідчить</a:t>
            </a:r>
            <a:r>
              <a:rPr lang="ru-RU" dirty="0" smtClean="0"/>
              <a:t> про </a:t>
            </a:r>
            <a:r>
              <a:rPr lang="ru-RU" dirty="0" err="1" smtClean="0"/>
              <a:t>незвичайну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виживати</a:t>
            </a:r>
            <a:r>
              <a:rPr lang="ru-RU" dirty="0" smtClean="0"/>
              <a:t> в </a:t>
            </a:r>
            <a:r>
              <a:rPr lang="ru-RU" dirty="0" err="1" smtClean="0"/>
              <a:t>будь-яких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. </a:t>
            </a:r>
            <a:r>
              <a:rPr lang="ru-RU" dirty="0" err="1" smtClean="0"/>
              <a:t>Квітка</a:t>
            </a:r>
            <a:r>
              <a:rPr lang="ru-RU" dirty="0" smtClean="0"/>
              <a:t> походить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b="1" dirty="0" err="1" smtClean="0"/>
              <a:t>Північної</a:t>
            </a:r>
            <a:r>
              <a:rPr lang="ru-RU" b="1" dirty="0" smtClean="0"/>
              <a:t> Америки</a:t>
            </a:r>
            <a:r>
              <a:rPr lang="ru-RU" dirty="0" smtClean="0"/>
              <a:t> та </a:t>
            </a:r>
            <a:r>
              <a:rPr lang="ru-RU" dirty="0" err="1" smtClean="0"/>
              <a:t>узбережжя</a:t>
            </a:r>
            <a:r>
              <a:rPr lang="ru-RU" dirty="0" smtClean="0"/>
              <a:t> </a:t>
            </a:r>
            <a:r>
              <a:rPr lang="ru-RU" dirty="0" err="1" smtClean="0"/>
              <a:t>Середземного</a:t>
            </a:r>
            <a:r>
              <a:rPr lang="ru-RU" dirty="0" smtClean="0"/>
              <a:t> моря, </a:t>
            </a:r>
            <a:r>
              <a:rPr lang="ru-RU" b="1" dirty="0" smtClean="0"/>
              <a:t>в </a:t>
            </a:r>
            <a:r>
              <a:rPr lang="ru-RU" b="1" dirty="0" err="1" smtClean="0"/>
              <a:t>дикій</a:t>
            </a:r>
            <a:r>
              <a:rPr lang="ru-RU" b="1" dirty="0" smtClean="0"/>
              <a:t> </a:t>
            </a:r>
            <a:r>
              <a:rPr lang="ru-RU" b="1" dirty="0" err="1" smtClean="0"/>
              <a:t>природі</a:t>
            </a:r>
            <a:r>
              <a:rPr lang="ru-RU" dirty="0" smtClean="0"/>
              <a:t> росте </a:t>
            </a:r>
            <a:r>
              <a:rPr lang="ru-RU" b="1" dirty="0" smtClean="0"/>
              <a:t>в </a:t>
            </a:r>
            <a:r>
              <a:rPr lang="ru-RU" b="1" dirty="0" err="1" smtClean="0"/>
              <a:t>Греції</a:t>
            </a:r>
            <a:r>
              <a:rPr lang="ru-RU" b="1" dirty="0" smtClean="0"/>
              <a:t>, </a:t>
            </a:r>
            <a:r>
              <a:rPr lang="ru-RU" b="1" dirty="0" err="1" smtClean="0"/>
              <a:t>Франції</a:t>
            </a:r>
            <a:r>
              <a:rPr lang="ru-RU" b="1" dirty="0" smtClean="0"/>
              <a:t>, </a:t>
            </a:r>
            <a:r>
              <a:rPr lang="ru-RU" b="1" dirty="0" err="1" smtClean="0"/>
              <a:t>Італії</a:t>
            </a:r>
            <a:r>
              <a:rPr lang="ru-RU" b="1" dirty="0" smtClean="0"/>
              <a:t>, </a:t>
            </a:r>
            <a:r>
              <a:rPr lang="ru-RU" b="1" dirty="0" err="1" smtClean="0"/>
              <a:t>Тунісі</a:t>
            </a:r>
            <a:r>
              <a:rPr lang="ru-RU" b="1" dirty="0" smtClean="0"/>
              <a:t>, </a:t>
            </a:r>
            <a:r>
              <a:rPr lang="ru-RU" b="1" dirty="0" err="1" smtClean="0"/>
              <a:t>Алжирі</a:t>
            </a:r>
            <a:r>
              <a:rPr lang="ru-RU" b="1" dirty="0" smtClean="0"/>
              <a:t> </a:t>
            </a:r>
            <a:r>
              <a:rPr lang="ru-RU" dirty="0" err="1" smtClean="0"/>
              <a:t>тощо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33794" name="Picture 2" descr="Самые редкие цв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86058"/>
            <a:ext cx="5715000" cy="3562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6255488" cy="136207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Соняшник</a:t>
            </a:r>
            <a:r>
              <a:rPr lang="ru-RU" dirty="0" smtClean="0"/>
              <a:t> </a:t>
            </a:r>
            <a:r>
              <a:rPr lang="en-US" dirty="0" smtClean="0"/>
              <a:t>Helianthus </a:t>
            </a:r>
            <a:r>
              <a:rPr lang="en-US" dirty="0" err="1" smtClean="0"/>
              <a:t>Schweinitzii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285860"/>
            <a:ext cx="6607940" cy="1362647"/>
          </a:xfrm>
        </p:spPr>
        <p:txBody>
          <a:bodyPr/>
          <a:lstStyle/>
          <a:p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рідкісна</a:t>
            </a:r>
            <a:r>
              <a:rPr lang="ru-RU" dirty="0" smtClean="0"/>
              <a:t> </a:t>
            </a:r>
            <a:r>
              <a:rPr lang="ru-RU" dirty="0" err="1" smtClean="0"/>
              <a:t>квітка</a:t>
            </a:r>
            <a:r>
              <a:rPr lang="ru-RU" dirty="0" smtClean="0"/>
              <a:t>. </a:t>
            </a:r>
            <a:r>
              <a:rPr lang="ru-RU" dirty="0" err="1" smtClean="0"/>
              <a:t>Зустрічається</a:t>
            </a:r>
            <a:r>
              <a:rPr lang="ru-RU" dirty="0" smtClean="0"/>
              <a:t> у </a:t>
            </a:r>
            <a:r>
              <a:rPr lang="ru-RU" dirty="0" err="1" smtClean="0"/>
              <a:t>провінції</a:t>
            </a:r>
            <a:r>
              <a:rPr lang="ru-RU" dirty="0" smtClean="0"/>
              <a:t> </a:t>
            </a:r>
            <a:r>
              <a:rPr lang="ru-RU" dirty="0" err="1" smtClean="0"/>
              <a:t>П'ємонт</a:t>
            </a:r>
            <a:r>
              <a:rPr lang="ru-RU" dirty="0" smtClean="0"/>
              <a:t> </a:t>
            </a:r>
            <a:r>
              <a:rPr lang="ru-RU" b="1" dirty="0" smtClean="0"/>
              <a:t>в </a:t>
            </a:r>
            <a:r>
              <a:rPr lang="ru-RU" b="1" dirty="0" err="1" smtClean="0"/>
              <a:t>Північній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Південній</a:t>
            </a:r>
            <a:r>
              <a:rPr lang="ru-RU" b="1" dirty="0" smtClean="0"/>
              <a:t> </a:t>
            </a:r>
            <a:r>
              <a:rPr lang="ru-RU" b="1" dirty="0" err="1" smtClean="0"/>
              <a:t>Кароліні</a:t>
            </a:r>
            <a:r>
              <a:rPr lang="ru-RU" dirty="0" smtClean="0"/>
              <a:t>.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жовтого</a:t>
            </a:r>
            <a:r>
              <a:rPr lang="ru-RU" dirty="0" smtClean="0"/>
              <a:t> </a:t>
            </a:r>
            <a:r>
              <a:rPr lang="ru-RU" dirty="0" err="1" smtClean="0"/>
              <a:t>красеня</a:t>
            </a:r>
            <a:r>
              <a:rPr lang="ru-RU" dirty="0" smtClean="0"/>
              <a:t> внесли до </a:t>
            </a:r>
            <a:r>
              <a:rPr lang="ru-RU" dirty="0" err="1" smtClean="0"/>
              <a:t>зникаючих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7 </a:t>
            </a:r>
            <a:r>
              <a:rPr lang="ru-RU" dirty="0" err="1" smtClean="0"/>
              <a:t>травня</a:t>
            </a:r>
            <a:r>
              <a:rPr lang="ru-RU" dirty="0" smtClean="0"/>
              <a:t> 1991 року.</a:t>
            </a:r>
            <a:endParaRPr lang="ru-RU" dirty="0"/>
          </a:p>
        </p:txBody>
      </p:sp>
      <p:pic>
        <p:nvPicPr>
          <p:cNvPr id="32770" name="Picture 2" descr="Самые редкие цв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86058"/>
            <a:ext cx="5715000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53</TotalTime>
  <Words>1194</Words>
  <PresentationFormat>Экран (4:3)</PresentationFormat>
  <Paragraphs>64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Изящная</vt:lpstr>
      <vt:lpstr>РІДКІСНІ ТА ЗНИКАЮЧІ ВИДИ РОСЛИН І ТВАРИН</vt:lpstr>
      <vt:lpstr>Міддлеміст червоний</vt:lpstr>
      <vt:lpstr>Дерево Франкліна</vt:lpstr>
      <vt:lpstr>Росянка капська</vt:lpstr>
      <vt:lpstr>Венерин черевичок</vt:lpstr>
      <vt:lpstr>Нефритова квітка</vt:lpstr>
      <vt:lpstr>Кокі</vt:lpstr>
      <vt:lpstr>Дикий люпин</vt:lpstr>
      <vt:lpstr>Соняшник Helianthus Schweinitzii</vt:lpstr>
      <vt:lpstr>Квітка-глечик</vt:lpstr>
      <vt:lpstr>Дзьоб папуги</vt:lpstr>
      <vt:lpstr>Примарна орхідея</vt:lpstr>
      <vt:lpstr>Слайд 13</vt:lpstr>
      <vt:lpstr>Інопланетний   гість.</vt:lpstr>
      <vt:lpstr>Слайд 15</vt:lpstr>
      <vt:lpstr>Які величезні очі!</vt:lpstr>
      <vt:lpstr>Спадщина інків.</vt:lpstr>
      <vt:lpstr>Фруктовий кажан з тубоподобным носом.</vt:lpstr>
      <vt:lpstr>Димчастий медосос.</vt:lpstr>
      <vt:lpstr>Африканський мандрівник.</vt:lpstr>
      <vt:lpstr>Ходяча акула.</vt:lpstr>
      <vt:lpstr>Слайд 22</vt:lpstr>
      <vt:lpstr>Слайд 23</vt:lpstr>
      <vt:lpstr>Лукавий коник.</vt:lpstr>
      <vt:lpstr>Слайд 25</vt:lpstr>
      <vt:lpstr>Мурашки з Гачками</vt:lpstr>
      <vt:lpstr>Найважчий павук у світі</vt:lpstr>
      <vt:lpstr>Слайд 28</vt:lpstr>
      <vt:lpstr>Слайд 29</vt:lpstr>
      <vt:lpstr>Сайгак </vt:lpstr>
      <vt:lpstr>Австралійська зміїношия черепаха </vt:lpstr>
      <vt:lpstr>Красногуба риба-ластівка </vt:lpstr>
      <vt:lpstr>Аксолотль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РІДКІСНІ ТА ЗНИКАЮЧІ ВИДИ РОСЛИН І ТВАРИН</dc:title>
  <cp:lastModifiedBy>0</cp:lastModifiedBy>
  <cp:revision>9</cp:revision>
  <dcterms:modified xsi:type="dcterms:W3CDTF">2014-02-17T18:51:37Z</dcterms:modified>
</cp:coreProperties>
</file>