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597"/>
    <a:srgbClr val="6600CC"/>
    <a:srgbClr val="9933FF"/>
    <a:srgbClr val="422C16"/>
    <a:srgbClr val="0C788E"/>
    <a:srgbClr val="006666"/>
    <a:srgbClr val="54381C"/>
    <a:srgbClr val="A50021"/>
    <a:srgbClr val="FFFFA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104" d="100"/>
          <a:sy n="104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Кістки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Зуби та ротова порожнина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На зубах з’являються тріщини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EE2F57E8-5716-4E87-80B2-58E909DDD7F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Неприємний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запаху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із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порожнини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рота</a:t>
          </a:r>
          <a:endParaRPr lang="uk-UA" sz="1000" dirty="0"/>
        </a:p>
      </dgm:t>
    </dgm:pt>
    <dgm:pt modelId="{3CAAE013-9A1F-4E90-917A-FDAD580E00BF}" type="parTrans" cxnId="{11903B27-17CA-4BAF-9EB6-08CE9CAA8E97}">
      <dgm:prSet/>
      <dgm:spPr/>
      <dgm:t>
        <a:bodyPr/>
        <a:lstStyle/>
        <a:p>
          <a:endParaRPr lang="uk-UA"/>
        </a:p>
      </dgm:t>
    </dgm:pt>
    <dgm:pt modelId="{52606A16-311E-4D42-A3E6-B51F65AD28F4}" type="sibTrans" cxnId="{11903B27-17CA-4BAF-9EB6-08CE9CAA8E97}">
      <dgm:prSet/>
      <dgm:spPr/>
      <dgm:t>
        <a:bodyPr/>
        <a:lstStyle/>
        <a:p>
          <a:endParaRPr lang="uk-UA"/>
        </a:p>
      </dgm:t>
    </dgm:pt>
    <dgm:pt modelId="{4E4BEC01-CCFB-43B0-9485-9B2A4E28CA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Шкіра</a:t>
          </a:r>
        </a:p>
      </dgm:t>
    </dgm:pt>
    <dgm:pt modelId="{29231B92-4941-4CD0-A0B1-55BDC26CB9C6}" type="parTrans" cxnId="{B292C232-285F-451A-AF52-BA3A7216B9E2}">
      <dgm:prSet/>
      <dgm:spPr/>
      <dgm:t>
        <a:bodyPr/>
        <a:lstStyle/>
        <a:p>
          <a:endParaRPr lang="uk-UA"/>
        </a:p>
      </dgm:t>
    </dgm:pt>
    <dgm:pt modelId="{895D4EC9-DBCF-452B-A992-72B4E8B3CFF3}" type="sibTrans" cxnId="{B292C232-285F-451A-AF52-BA3A7216B9E2}">
      <dgm:prSet/>
      <dgm:spPr/>
      <dgm:t>
        <a:bodyPr/>
        <a:lstStyle/>
        <a:p>
          <a:endParaRPr lang="uk-UA"/>
        </a:p>
      </dgm:t>
    </dgm:pt>
    <dgm:pt modelId="{7DB36FE9-F3FB-4E94-9271-069EA1DC7E7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Шкодить загоєнню ран</a:t>
          </a:r>
        </a:p>
      </dgm:t>
    </dgm:pt>
    <dgm:pt modelId="{DC32A8D8-C90E-4739-9369-63255CFD4601}" type="parTrans" cxnId="{3E42363F-9A79-4794-A2E7-F42A90170EDF}">
      <dgm:prSet/>
      <dgm:spPr/>
      <dgm:t>
        <a:bodyPr/>
        <a:lstStyle/>
        <a:p>
          <a:endParaRPr lang="uk-UA"/>
        </a:p>
      </dgm:t>
    </dgm:pt>
    <dgm:pt modelId="{98FD97EE-DA90-4575-BEB7-6F3EC13D6D04}" type="sibTrans" cxnId="{3E42363F-9A79-4794-A2E7-F42A90170EDF}">
      <dgm:prSet/>
      <dgm:spPr/>
      <dgm:t>
        <a:bodyPr/>
        <a:lstStyle/>
        <a:p>
          <a:endParaRPr lang="uk-UA"/>
        </a:p>
      </dgm:t>
    </dgm:pt>
    <dgm:pt modelId="{ED0D0132-AD19-4756-9884-BB3F38F4C2C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Спричинює передчасне старіння шкіри, зморшки</a:t>
          </a:r>
        </a:p>
      </dgm:t>
    </dgm:pt>
    <dgm:pt modelId="{91C9F0E0-AF3C-4EBC-90B6-25F6DB49949F}" type="parTrans" cxnId="{50540D16-2E33-45C2-A672-430A8215E501}">
      <dgm:prSet/>
      <dgm:spPr/>
      <dgm:t>
        <a:bodyPr/>
        <a:lstStyle/>
        <a:p>
          <a:endParaRPr lang="uk-UA"/>
        </a:p>
      </dgm:t>
    </dgm:pt>
    <dgm:pt modelId="{20021593-F34F-4460-B27C-CCA40FED9126}" type="sibTrans" cxnId="{50540D16-2E33-45C2-A672-430A8215E501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Кістки стають крихкими, збільшується ризик переломів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Зменшення кісної маси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7376663D-E311-4D26-9B6D-696ABAE607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Часті болі у ногах та суглобах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3391E2D8-CC76-4F4E-B6CD-C34F9C5E342D}" type="parTrans" cxnId="{A92E59FF-3F06-4EF1-A46C-0A853E108348}">
      <dgm:prSet/>
      <dgm:spPr/>
      <dgm:t>
        <a:bodyPr/>
        <a:lstStyle/>
        <a:p>
          <a:endParaRPr lang="uk-UA"/>
        </a:p>
      </dgm:t>
    </dgm:pt>
    <dgm:pt modelId="{C8BEE1D6-AC44-45BD-9E18-5123C15E4F0D}" type="sibTrans" cxnId="{A92E59FF-3F06-4EF1-A46C-0A853E108348}">
      <dgm:prSet/>
      <dgm:spPr/>
      <dgm:t>
        <a:bodyPr/>
        <a:lstStyle/>
        <a:p>
          <a:endParaRPr lang="uk-UA"/>
        </a:p>
      </dgm:t>
    </dgm:pt>
    <dgm:pt modelId="{87968429-39A7-4012-80D0-9DF31434F8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Курці гірше переносять травми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A77FB925-66FB-42B0-8257-317EC8B0940D}" type="parTrans" cxnId="{B5E6D2C7-9F1D-4DC2-A691-957B1643E75C}">
      <dgm:prSet/>
      <dgm:spPr/>
      <dgm:t>
        <a:bodyPr/>
        <a:lstStyle/>
        <a:p>
          <a:endParaRPr lang="uk-UA"/>
        </a:p>
      </dgm:t>
    </dgm:pt>
    <dgm:pt modelId="{8FB88ACD-EE04-4E1F-85E7-4E515C045420}" type="sibTrans" cxnId="{B5E6D2C7-9F1D-4DC2-A691-957B1643E75C}">
      <dgm:prSet/>
      <dgm:spPr/>
      <dgm:t>
        <a:bodyPr/>
        <a:lstStyle/>
        <a:p>
          <a:endParaRPr lang="uk-UA"/>
        </a:p>
      </dgm:t>
    </dgm:pt>
    <dgm:pt modelId="{5EEA09B6-8594-4C08-A708-07483CC4B37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Зуби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стають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жовтувато-коричневого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кольору</a:t>
          </a:r>
          <a:endParaRPr lang="uk-UA" sz="1800" dirty="0"/>
        </a:p>
      </dgm:t>
    </dgm:pt>
    <dgm:pt modelId="{B320566B-E639-4798-8E81-4FCE210E63AA}" type="parTrans" cxnId="{0397DF4F-D68B-4C10-B8D2-831B54929E20}">
      <dgm:prSet/>
      <dgm:spPr/>
      <dgm:t>
        <a:bodyPr/>
        <a:lstStyle/>
        <a:p>
          <a:endParaRPr lang="uk-UA"/>
        </a:p>
      </dgm:t>
    </dgm:pt>
    <dgm:pt modelId="{7F29E6BE-D077-40A7-A46B-681852287CC1}" type="sibTrans" cxnId="{0397DF4F-D68B-4C10-B8D2-831B54929E20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Ураження зуб та ротової порожнини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65C6CC50-7DB6-4571-88A3-167BBE09213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Жовтуватий, сірий колір обличчя</a:t>
          </a:r>
        </a:p>
      </dgm:t>
    </dgm:pt>
    <dgm:pt modelId="{0B773D38-FF3D-4416-8795-04DB795A3197}" type="parTrans" cxnId="{76954005-B380-4D78-B753-80D2BDDEC554}">
      <dgm:prSet/>
      <dgm:spPr/>
      <dgm:t>
        <a:bodyPr/>
        <a:lstStyle/>
        <a:p>
          <a:endParaRPr lang="uk-UA"/>
        </a:p>
      </dgm:t>
    </dgm:pt>
    <dgm:pt modelId="{46A4BF74-A2A9-4886-B568-2DEB16D87CF3}" type="sibTrans" cxnId="{76954005-B380-4D78-B753-80D2BDDEC554}">
      <dgm:prSet/>
      <dgm:spPr/>
      <dgm:t>
        <a:bodyPr/>
        <a:lstStyle/>
        <a:p>
          <a:endParaRPr lang="uk-UA"/>
        </a:p>
      </dgm:t>
    </dgm:pt>
    <dgm:pt modelId="{567DE4AD-9EF6-4A26-93CD-B4B389534F1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Рак шкіри</a:t>
          </a:r>
        </a:p>
      </dgm:t>
    </dgm:pt>
    <dgm:pt modelId="{3A75D90B-D871-4D50-ABBD-981E39B1EEEE}" type="parTrans" cxnId="{5800CBEA-95D3-4710-9BEC-A1F43A80F6B2}">
      <dgm:prSet/>
      <dgm:spPr/>
      <dgm:t>
        <a:bodyPr/>
        <a:lstStyle/>
        <a:p>
          <a:endParaRPr lang="uk-UA"/>
        </a:p>
      </dgm:t>
    </dgm:pt>
    <dgm:pt modelId="{EA488AB2-CCF0-49DE-B6AA-87025025E9CF}" type="sibTrans" cxnId="{5800CBEA-95D3-4710-9BEC-A1F43A80F6B2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Виникає остеопороз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3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3"/>
      <dgm:spPr/>
      <dgm:t>
        <a:bodyPr/>
        <a:lstStyle/>
        <a:p>
          <a:endParaRPr lang="uk-UA"/>
        </a:p>
      </dgm:t>
    </dgm:pt>
    <dgm:pt modelId="{57765F27-BCFC-4B8E-9BA7-B2E4FB7924AA}" type="pres">
      <dgm:prSet presAssocID="{36E0BF84-4868-4FA3-8C07-50E83FD43BE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17D3FA-03DB-44F7-9255-C47F7DD968FD}" type="pres">
      <dgm:prSet presAssocID="{8990D9B4-9E33-412F-8838-D44972190971}" presName="spacer" presStyleCnt="0"/>
      <dgm:spPr/>
    </dgm:pt>
    <dgm:pt modelId="{303F3D36-A76D-4068-A0A5-3ADFA374163C}" type="pres">
      <dgm:prSet presAssocID="{4E4BEC01-CCFB-43B0-9485-9B2A4E28CA4F}" presName="comp" presStyleCnt="0"/>
      <dgm:spPr/>
    </dgm:pt>
    <dgm:pt modelId="{FABEEC21-6C24-43A3-9546-AB799465D567}" type="pres">
      <dgm:prSet presAssocID="{4E4BEC01-CCFB-43B0-9485-9B2A4E28CA4F}" presName="box" presStyleLbl="node1" presStyleIdx="2" presStyleCnt="3"/>
      <dgm:spPr/>
      <dgm:t>
        <a:bodyPr/>
        <a:lstStyle/>
        <a:p>
          <a:endParaRPr lang="uk-UA"/>
        </a:p>
      </dgm:t>
    </dgm:pt>
    <dgm:pt modelId="{78E3B2ED-5D99-4998-9249-2CC447FB6288}" type="pres">
      <dgm:prSet presAssocID="{4E4BEC01-CCFB-43B0-9485-9B2A4E28CA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50DA11-3413-410B-B3F5-B36A4700B06C}" type="pres">
      <dgm:prSet presAssocID="{4E4BEC01-CCFB-43B0-9485-9B2A4E28CA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2480AB-FB72-45E9-9673-2BE4F2B22817}" type="presOf" srcId="{7376663D-E311-4D26-9B6D-696ABAE607EF}" destId="{4963701A-3700-4766-A0F8-A64853D756B3}" srcOrd="0" destOrd="4" presId="urn:microsoft.com/office/officeart/2005/8/layout/vList4"/>
    <dgm:cxn modelId="{032CFFF8-D220-4D41-8F6F-C2EE35252E1A}" type="presOf" srcId="{4E4BEC01-CCFB-43B0-9485-9B2A4E28CA4F}" destId="{FABEEC21-6C24-43A3-9546-AB799465D567}" srcOrd="0" destOrd="0" presId="urn:microsoft.com/office/officeart/2005/8/layout/vList4"/>
    <dgm:cxn modelId="{934B2C3B-2980-4E82-9DF5-5AA2B8AC8006}" srcId="{C6F25857-E511-4645-86E8-934AE3F1A065}" destId="{7BA3FC1B-88C9-48AD-9AA8-1AFA2640EC6B}" srcOrd="2" destOrd="0" parTransId="{C15D56BF-472D-49CA-AA74-A037B79E8E14}" sibTransId="{7F2EC6A7-492B-4787-8DE6-F0A1B6C9704E}"/>
    <dgm:cxn modelId="{E487C3CE-11D7-4CB1-A692-98380A58270B}" type="presOf" srcId="{7BA3FC1B-88C9-48AD-9AA8-1AFA2640EC6B}" destId="{4963701A-3700-4766-A0F8-A64853D756B3}" srcOrd="0" destOrd="3" presId="urn:microsoft.com/office/officeart/2005/8/layout/vList4"/>
    <dgm:cxn modelId="{6CDCFE8A-9B42-4DE2-BD1B-6253458B6C81}" type="presOf" srcId="{65C6CC50-7DB6-4571-88A3-167BBE092133}" destId="{FABEEC21-6C24-43A3-9546-AB799465D567}" srcOrd="0" destOrd="4" presId="urn:microsoft.com/office/officeart/2005/8/layout/vList4"/>
    <dgm:cxn modelId="{AA4E9AD3-9489-4367-9BB7-21AB7B31C5C9}" type="presOf" srcId="{1E531B3B-3DA1-4995-B93F-0F5A68034076}" destId="{61148859-2147-42FF-93D1-F595899E5BB6}" srcOrd="1" destOrd="1" presId="urn:microsoft.com/office/officeart/2005/8/layout/vList4"/>
    <dgm:cxn modelId="{B95019FE-A9C3-402B-B56A-B47F041B5069}" type="presOf" srcId="{0C0A1389-4807-4919-9C47-3E19047F563A}" destId="{61148859-2147-42FF-93D1-F595899E5BB6}" srcOrd="1" destOrd="2" presId="urn:microsoft.com/office/officeart/2005/8/layout/vList4"/>
    <dgm:cxn modelId="{C0D6DA89-90DE-4811-A190-349A9138DFF9}" type="presOf" srcId="{5EEA09B6-8594-4C08-A708-07483CC4B37E}" destId="{49D11974-A9BA-4D27-9729-2371093A7C17}" srcOrd="0" destOrd="3" presId="urn:microsoft.com/office/officeart/2005/8/layout/vList4"/>
    <dgm:cxn modelId="{50540D16-2E33-45C2-A672-430A8215E501}" srcId="{4E4BEC01-CCFB-43B0-9485-9B2A4E28CA4F}" destId="{ED0D0132-AD19-4756-9884-BB3F38F4C2CF}" srcOrd="2" destOrd="0" parTransId="{91C9F0E0-AF3C-4EBC-90B6-25F6DB49949F}" sibTransId="{20021593-F34F-4460-B27C-CCA40FED9126}"/>
    <dgm:cxn modelId="{112C6851-6545-43B0-9AAB-7E82D4542577}" type="presOf" srcId="{36E0BF84-4868-4FA3-8C07-50E83FD43BEC}" destId="{49D11974-A9BA-4D27-9729-2371093A7C17}" srcOrd="0" destOrd="0" presId="urn:microsoft.com/office/officeart/2005/8/layout/vList4"/>
    <dgm:cxn modelId="{BAC8D94A-0D3A-462C-8B71-7382A19568A2}" type="presOf" srcId="{1E531B3B-3DA1-4995-B93F-0F5A68034076}" destId="{4963701A-3700-4766-A0F8-A64853D756B3}" srcOrd="0" destOrd="1" presId="urn:microsoft.com/office/officeart/2005/8/layout/vList4"/>
    <dgm:cxn modelId="{BB588781-2F90-4179-BEEF-F24458D0B315}" type="presOf" srcId="{78CC01C4-FDA6-4380-B50E-920D29D6CC0D}" destId="{49D11974-A9BA-4D27-9729-2371093A7C17}" srcOrd="0" destOrd="2" presId="urn:microsoft.com/office/officeart/2005/8/layout/vList4"/>
    <dgm:cxn modelId="{0397DF4F-D68B-4C10-B8D2-831B54929E20}" srcId="{36E0BF84-4868-4FA3-8C07-50E83FD43BEC}" destId="{5EEA09B6-8594-4C08-A708-07483CC4B37E}" srcOrd="2" destOrd="0" parTransId="{B320566B-E639-4798-8E81-4FCE210E63AA}" sibTransId="{7F29E6BE-D077-40A7-A46B-681852287CC1}"/>
    <dgm:cxn modelId="{37800ECD-C0E0-4C15-93D6-06FBDFE86B6B}" type="presOf" srcId="{78CC01C4-FDA6-4380-B50E-920D29D6CC0D}" destId="{14218B9B-AADB-44D4-92C0-9E7EE6C162DC}" srcOrd="1" destOrd="2" presId="urn:microsoft.com/office/officeart/2005/8/layout/vList4"/>
    <dgm:cxn modelId="{5800CBEA-95D3-4710-9BEC-A1F43A80F6B2}" srcId="{4E4BEC01-CCFB-43B0-9485-9B2A4E28CA4F}" destId="{567DE4AD-9EF6-4A26-93CD-B4B389534F1B}" srcOrd="0" destOrd="0" parTransId="{3A75D90B-D871-4D50-ABBD-981E39B1EEEE}" sibTransId="{EA488AB2-CCF0-49DE-B6AA-87025025E9CF}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AAD88392-4888-4C11-A4F0-0720D7153319}" type="presOf" srcId="{87968429-39A7-4012-80D0-9DF31434F8CE}" destId="{61148859-2147-42FF-93D1-F595899E5BB6}" srcOrd="1" destOrd="5" presId="urn:microsoft.com/office/officeart/2005/8/layout/vList4"/>
    <dgm:cxn modelId="{B9AB432D-CE90-4B64-859E-7BDAFAF793AC}" type="presOf" srcId="{65C6CC50-7DB6-4571-88A3-167BBE092133}" destId="{8450DA11-3413-410B-B3F5-B36A4700B06C}" srcOrd="1" destOrd="4" presId="urn:microsoft.com/office/officeart/2005/8/layout/vList4"/>
    <dgm:cxn modelId="{3E42363F-9A79-4794-A2E7-F42A90170EDF}" srcId="{4E4BEC01-CCFB-43B0-9485-9B2A4E28CA4F}" destId="{7DB36FE9-F3FB-4E94-9271-069EA1DC7E73}" srcOrd="1" destOrd="0" parTransId="{DC32A8D8-C90E-4739-9369-63255CFD4601}" sibTransId="{98FD97EE-DA90-4575-BEB7-6F3EC13D6D04}"/>
    <dgm:cxn modelId="{76954005-B380-4D78-B753-80D2BDDEC554}" srcId="{4E4BEC01-CCFB-43B0-9485-9B2A4E28CA4F}" destId="{65C6CC50-7DB6-4571-88A3-167BBE092133}" srcOrd="3" destOrd="0" parTransId="{0B773D38-FF3D-4416-8795-04DB795A3197}" sibTransId="{46A4BF74-A2A9-4886-B568-2DEB16D87CF3}"/>
    <dgm:cxn modelId="{8008A40B-4168-4843-BE6F-81E62538327C}" type="presOf" srcId="{87968429-39A7-4012-80D0-9DF31434F8CE}" destId="{4963701A-3700-4766-A0F8-A64853D756B3}" srcOrd="0" destOrd="5" presId="urn:microsoft.com/office/officeart/2005/8/layout/vList4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0AEC59BE-1A61-4C70-A3CE-CB7FCD87FC35}" type="presOf" srcId="{EE2F57E8-5716-4E87-80B2-58E909DDD7F9}" destId="{14218B9B-AADB-44D4-92C0-9E7EE6C162DC}" srcOrd="1" destOrd="4" presId="urn:microsoft.com/office/officeart/2005/8/layout/vList4"/>
    <dgm:cxn modelId="{FD1419E5-E3F2-458F-A697-2EE6097F1834}" srcId="{C6F25857-E511-4645-86E8-934AE3F1A065}" destId="{0C0A1389-4807-4919-9C47-3E19047F563A}" srcOrd="1" destOrd="0" parTransId="{52884D3E-BF45-4CFC-BF89-CD33F13B8650}" sibTransId="{71723A81-BC32-4583-B367-F6038FF97F29}"/>
    <dgm:cxn modelId="{B17304BC-C5EE-4CFD-B277-7B733CE3233E}" type="presOf" srcId="{4E4BEC01-CCFB-43B0-9485-9B2A4E28CA4F}" destId="{8450DA11-3413-410B-B3F5-B36A4700B06C}" srcOrd="1" destOrd="0" presId="urn:microsoft.com/office/officeart/2005/8/layout/vList4"/>
    <dgm:cxn modelId="{9502B877-BEA5-4523-AAFB-32D8A3460929}" type="presOf" srcId="{567DE4AD-9EF6-4A26-93CD-B4B389534F1B}" destId="{8450DA11-3413-410B-B3F5-B36A4700B06C}" srcOrd="1" destOrd="1" presId="urn:microsoft.com/office/officeart/2005/8/layout/vList4"/>
    <dgm:cxn modelId="{5E73B107-2A3A-4F45-9D19-907BC79E8BD7}" type="presOf" srcId="{C6F25857-E511-4645-86E8-934AE3F1A065}" destId="{4963701A-3700-4766-A0F8-A64853D756B3}" srcOrd="0" destOrd="0" presId="urn:microsoft.com/office/officeart/2005/8/layout/vList4"/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3B18EA04-ADD8-46A2-9A3D-570ED554F957}" type="presOf" srcId="{ED0D0132-AD19-4756-9884-BB3F38F4C2CF}" destId="{8450DA11-3413-410B-B3F5-B36A4700B06C}" srcOrd="1" destOrd="3" presId="urn:microsoft.com/office/officeart/2005/8/layout/vList4"/>
    <dgm:cxn modelId="{CFDF09A2-A276-4B23-8BE2-32626319C24D}" type="presOf" srcId="{EE2F57E8-5716-4E87-80B2-58E909DDD7F9}" destId="{49D11974-A9BA-4D27-9729-2371093A7C17}" srcOrd="0" destOrd="4" presId="urn:microsoft.com/office/officeart/2005/8/layout/vList4"/>
    <dgm:cxn modelId="{5A40E462-BBC6-48B6-8423-3FB29AA6E070}" type="presOf" srcId="{4C41CC8C-DA26-41EB-B6F3-EAB1611D64B4}" destId="{4AB0986C-BFC3-4F06-9B2B-DF3532439347}" srcOrd="0" destOrd="0" presId="urn:microsoft.com/office/officeart/2005/8/layout/vList4"/>
    <dgm:cxn modelId="{11903B27-17CA-4BAF-9EB6-08CE9CAA8E97}" srcId="{36E0BF84-4868-4FA3-8C07-50E83FD43BEC}" destId="{EE2F57E8-5716-4E87-80B2-58E909DDD7F9}" srcOrd="3" destOrd="0" parTransId="{3CAAE013-9A1F-4E90-917A-FDAD580E00BF}" sibTransId="{52606A16-311E-4D42-A3E6-B51F65AD28F4}"/>
    <dgm:cxn modelId="{D8889585-041C-42CD-BE0D-C97FEFAD2770}" type="presOf" srcId="{7BA3FC1B-88C9-48AD-9AA8-1AFA2640EC6B}" destId="{61148859-2147-42FF-93D1-F595899E5BB6}" srcOrd="1" destOrd="3" presId="urn:microsoft.com/office/officeart/2005/8/layout/vList4"/>
    <dgm:cxn modelId="{2516A240-1DD2-4875-B518-BB8EF42CD6B1}" type="presOf" srcId="{567DE4AD-9EF6-4A26-93CD-B4B389534F1B}" destId="{FABEEC21-6C24-43A3-9546-AB799465D567}" srcOrd="0" destOrd="1" presId="urn:microsoft.com/office/officeart/2005/8/layout/vList4"/>
    <dgm:cxn modelId="{63F670FF-E0A9-42E4-A4C3-8C32BEE69AD5}" type="presOf" srcId="{A2E11357-D171-417E-9E90-E3366D1498C7}" destId="{14218B9B-AADB-44D4-92C0-9E7EE6C162DC}" srcOrd="1" destOrd="1" presId="urn:microsoft.com/office/officeart/2005/8/layout/vList4"/>
    <dgm:cxn modelId="{3B8C87ED-3CD3-4794-A89D-253522C1174D}" type="presOf" srcId="{7376663D-E311-4D26-9B6D-696ABAE607EF}" destId="{61148859-2147-42FF-93D1-F595899E5BB6}" srcOrd="1" destOrd="4" presId="urn:microsoft.com/office/officeart/2005/8/layout/vList4"/>
    <dgm:cxn modelId="{5F3C24DB-D214-41D0-BF27-8C8433A620A7}" type="presOf" srcId="{7DB36FE9-F3FB-4E94-9271-069EA1DC7E73}" destId="{FABEEC21-6C24-43A3-9546-AB799465D567}" srcOrd="0" destOrd="2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912ED8BB-45E5-4F85-9585-47A824C9BDB7}" type="presOf" srcId="{ED0D0132-AD19-4756-9884-BB3F38F4C2CF}" destId="{FABEEC21-6C24-43A3-9546-AB799465D567}" srcOrd="0" destOrd="3" presId="urn:microsoft.com/office/officeart/2005/8/layout/vList4"/>
    <dgm:cxn modelId="{DA86F385-1C45-459B-9DA2-1C6B641D9FD8}" type="presOf" srcId="{0C0A1389-4807-4919-9C47-3E19047F563A}" destId="{4963701A-3700-4766-A0F8-A64853D756B3}" srcOrd="0" destOrd="2" presId="urn:microsoft.com/office/officeart/2005/8/layout/vList4"/>
    <dgm:cxn modelId="{C4FBF622-51BA-4E34-A566-F6CB21FB9F0F}" type="presOf" srcId="{A2E11357-D171-417E-9E90-E3366D1498C7}" destId="{49D11974-A9BA-4D27-9729-2371093A7C17}" srcOrd="0" destOrd="1" presId="urn:microsoft.com/office/officeart/2005/8/layout/vList4"/>
    <dgm:cxn modelId="{A92E59FF-3F06-4EF1-A46C-0A853E108348}" srcId="{C6F25857-E511-4645-86E8-934AE3F1A065}" destId="{7376663D-E311-4D26-9B6D-696ABAE607EF}" srcOrd="3" destOrd="0" parTransId="{3391E2D8-CC76-4F4E-B6CD-C34F9C5E342D}" sibTransId="{C8BEE1D6-AC44-45BD-9E18-5123C15E4F0D}"/>
    <dgm:cxn modelId="{B292C232-285F-451A-AF52-BA3A7216B9E2}" srcId="{4C41CC8C-DA26-41EB-B6F3-EAB1611D64B4}" destId="{4E4BEC01-CCFB-43B0-9485-9B2A4E28CA4F}" srcOrd="2" destOrd="0" parTransId="{29231B92-4941-4CD0-A0B1-55BDC26CB9C6}" sibTransId="{895D4EC9-DBCF-452B-A992-72B4E8B3CFF3}"/>
    <dgm:cxn modelId="{9BE3C49A-1C4D-4548-8B4C-E2E41A37C7A1}" type="presOf" srcId="{7DB36FE9-F3FB-4E94-9271-069EA1DC7E73}" destId="{8450DA11-3413-410B-B3F5-B36A4700B06C}" srcOrd="1" destOrd="2" presId="urn:microsoft.com/office/officeart/2005/8/layout/vList4"/>
    <dgm:cxn modelId="{E9860183-27DD-4D1F-9EA3-89B3FE19CD45}" type="presOf" srcId="{5EEA09B6-8594-4C08-A708-07483CC4B37E}" destId="{14218B9B-AADB-44D4-92C0-9E7EE6C162DC}" srcOrd="1" destOrd="3" presId="urn:microsoft.com/office/officeart/2005/8/layout/vList4"/>
    <dgm:cxn modelId="{7F1C3E2F-901D-4139-926A-8BE9E713CE95}" srcId="{C6F25857-E511-4645-86E8-934AE3F1A065}" destId="{1E531B3B-3DA1-4995-B93F-0F5A68034076}" srcOrd="0" destOrd="0" parTransId="{9A46BF5B-52C9-4B9B-A06A-7239E8BBD6A0}" sibTransId="{70AA5623-BAAD-4AF3-A279-09737272060E}"/>
    <dgm:cxn modelId="{B5E6D2C7-9F1D-4DC2-A691-957B1643E75C}" srcId="{C6F25857-E511-4645-86E8-934AE3F1A065}" destId="{87968429-39A7-4012-80D0-9DF31434F8CE}" srcOrd="4" destOrd="0" parTransId="{A77FB925-66FB-42B0-8257-317EC8B0940D}" sibTransId="{8FB88ACD-EE04-4E1F-85E7-4E515C045420}"/>
    <dgm:cxn modelId="{D1A28311-4F8B-4B52-BDC7-8F97FD7E3165}" type="presOf" srcId="{36E0BF84-4868-4FA3-8C07-50E83FD43BEC}" destId="{14218B9B-AADB-44D4-92C0-9E7EE6C162DC}" srcOrd="1" destOrd="0" presId="urn:microsoft.com/office/officeart/2005/8/layout/vList4"/>
    <dgm:cxn modelId="{334FF105-B81B-4DEE-A695-79A14AD1B4F3}" type="presOf" srcId="{C6F25857-E511-4645-86E8-934AE3F1A065}" destId="{61148859-2147-42FF-93D1-F595899E5BB6}" srcOrd="1" destOrd="0" presId="urn:microsoft.com/office/officeart/2005/8/layout/vList4"/>
    <dgm:cxn modelId="{55137149-080F-483D-BA02-977F055E35AB}" type="presParOf" srcId="{4AB0986C-BFC3-4F06-9B2B-DF3532439347}" destId="{244C320C-83DD-4DAE-BDA7-8DD8332104B2}" srcOrd="0" destOrd="0" presId="urn:microsoft.com/office/officeart/2005/8/layout/vList4"/>
    <dgm:cxn modelId="{5CB25CAC-AB33-4306-B839-1FA11020F271}" type="presParOf" srcId="{244C320C-83DD-4DAE-BDA7-8DD8332104B2}" destId="{4963701A-3700-4766-A0F8-A64853D756B3}" srcOrd="0" destOrd="0" presId="urn:microsoft.com/office/officeart/2005/8/layout/vList4"/>
    <dgm:cxn modelId="{06D28B27-47DE-4648-BBE1-1C81BE127A42}" type="presParOf" srcId="{244C320C-83DD-4DAE-BDA7-8DD8332104B2}" destId="{69B2E7FE-E0DF-4DF8-BD5A-EA8BD4991151}" srcOrd="1" destOrd="0" presId="urn:microsoft.com/office/officeart/2005/8/layout/vList4"/>
    <dgm:cxn modelId="{3E380E9D-A830-4BA7-877E-66EC2E8FDAD3}" type="presParOf" srcId="{244C320C-83DD-4DAE-BDA7-8DD8332104B2}" destId="{61148859-2147-42FF-93D1-F595899E5BB6}" srcOrd="2" destOrd="0" presId="urn:microsoft.com/office/officeart/2005/8/layout/vList4"/>
    <dgm:cxn modelId="{40CEBCC6-85ED-41F7-B62F-CF79B03A7909}" type="presParOf" srcId="{4AB0986C-BFC3-4F06-9B2B-DF3532439347}" destId="{50AB246F-73D2-4382-A746-DA238F490762}" srcOrd="1" destOrd="0" presId="urn:microsoft.com/office/officeart/2005/8/layout/vList4"/>
    <dgm:cxn modelId="{30496840-0C76-4F87-BBCB-DAD084E2DB8C}" type="presParOf" srcId="{4AB0986C-BFC3-4F06-9B2B-DF3532439347}" destId="{9F3F9DB2-454F-44E3-A360-1183B7717075}" srcOrd="2" destOrd="0" presId="urn:microsoft.com/office/officeart/2005/8/layout/vList4"/>
    <dgm:cxn modelId="{B404E5E1-7E2A-40D5-AD96-166A9AA77DF8}" type="presParOf" srcId="{9F3F9DB2-454F-44E3-A360-1183B7717075}" destId="{49D11974-A9BA-4D27-9729-2371093A7C17}" srcOrd="0" destOrd="0" presId="urn:microsoft.com/office/officeart/2005/8/layout/vList4"/>
    <dgm:cxn modelId="{3740781A-69D9-41E0-9D02-F33945C87012}" type="presParOf" srcId="{9F3F9DB2-454F-44E3-A360-1183B7717075}" destId="{57765F27-BCFC-4B8E-9BA7-B2E4FB7924AA}" srcOrd="1" destOrd="0" presId="urn:microsoft.com/office/officeart/2005/8/layout/vList4"/>
    <dgm:cxn modelId="{ED6F8705-4E78-46FF-8E13-5B3243EAA34A}" type="presParOf" srcId="{9F3F9DB2-454F-44E3-A360-1183B7717075}" destId="{14218B9B-AADB-44D4-92C0-9E7EE6C162DC}" srcOrd="2" destOrd="0" presId="urn:microsoft.com/office/officeart/2005/8/layout/vList4"/>
    <dgm:cxn modelId="{FF9B8C6D-F2DD-401A-A33C-7E55E06ED643}" type="presParOf" srcId="{4AB0986C-BFC3-4F06-9B2B-DF3532439347}" destId="{B717D3FA-03DB-44F7-9255-C47F7DD968FD}" srcOrd="3" destOrd="0" presId="urn:microsoft.com/office/officeart/2005/8/layout/vList4"/>
    <dgm:cxn modelId="{223BFF1F-8DE9-4B03-8E12-A566AB2FD799}" type="presParOf" srcId="{4AB0986C-BFC3-4F06-9B2B-DF3532439347}" destId="{303F3D36-A76D-4068-A0A5-3ADFA374163C}" srcOrd="4" destOrd="0" presId="urn:microsoft.com/office/officeart/2005/8/layout/vList4"/>
    <dgm:cxn modelId="{7491ED64-6F58-4B5F-9818-FB1657E53042}" type="presParOf" srcId="{303F3D36-A76D-4068-A0A5-3ADFA374163C}" destId="{FABEEC21-6C24-43A3-9546-AB799465D567}" srcOrd="0" destOrd="0" presId="urn:microsoft.com/office/officeart/2005/8/layout/vList4"/>
    <dgm:cxn modelId="{3013DB26-0C06-43D7-B43C-56137816EFC4}" type="presParOf" srcId="{303F3D36-A76D-4068-A0A5-3ADFA374163C}" destId="{78E3B2ED-5D99-4998-9249-2CC447FB6288}" srcOrd="1" destOrd="0" presId="urn:microsoft.com/office/officeart/2005/8/layout/vList4"/>
    <dgm:cxn modelId="{F7DC025C-AAFB-4DC9-A9C6-281644440D84}" type="presParOf" srcId="{303F3D36-A76D-4068-A0A5-3ADFA374163C}" destId="{8450DA11-3413-410B-B3F5-B36A4700B06C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Дихальні шляхи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Легені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Рак легенів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Спричинює розвиток бронхіальної астми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Подразнення слизових оболонок легень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Подразнення слизових оболонок дихальних шляхів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5C376F1D-93A4-4DF0-B489-3819A0A367C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Рак гортані та трахеї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1A5366C8-EE92-47B5-A277-695AC7B3C4CE}" type="parTrans" cxnId="{FD3F0C9F-9D78-4E78-8E23-0092F92EB21F}">
      <dgm:prSet/>
      <dgm:spPr/>
      <dgm:t>
        <a:bodyPr/>
        <a:lstStyle/>
        <a:p>
          <a:endParaRPr lang="uk-UA"/>
        </a:p>
      </dgm:t>
    </dgm:pt>
    <dgm:pt modelId="{2F661DD6-D649-45B5-891C-FB1282139B7C}" type="sibTrans" cxnId="{FD3F0C9F-9D78-4E78-8E23-0092F92EB21F}">
      <dgm:prSet/>
      <dgm:spPr/>
      <dgm:t>
        <a:bodyPr/>
        <a:lstStyle/>
        <a:p>
          <a:endParaRPr lang="uk-UA"/>
        </a:p>
      </dgm:t>
    </dgm:pt>
    <dgm:pt modelId="{13F29D8B-9737-4829-9877-181E7B40659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Нестача кисню</a:t>
          </a:r>
        </a:p>
      </dgm:t>
    </dgm:pt>
    <dgm:pt modelId="{6A5A0C16-A235-46A5-A660-8D37A95312F6}" type="parTrans" cxnId="{72DC1E64-8387-4592-B7FF-141E9D377270}">
      <dgm:prSet/>
      <dgm:spPr/>
      <dgm:t>
        <a:bodyPr/>
        <a:lstStyle/>
        <a:p>
          <a:endParaRPr lang="uk-UA"/>
        </a:p>
      </dgm:t>
    </dgm:pt>
    <dgm:pt modelId="{32615FEF-800F-4891-ADA3-476C1CB1E7EF}" type="sibTrans" cxnId="{72DC1E64-8387-4592-B7FF-141E9D377270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8F4BD3A6-6EAC-4A65-8DF4-5814628EEA8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Зміна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тембру голосу (голос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грубішає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) 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8E06C05-B07C-4400-ADA2-EE0BC05F38E6}" type="parTrans" cxnId="{151AF6B5-59A9-49EA-9DC2-615FABB26FAF}">
      <dgm:prSet/>
      <dgm:spPr/>
      <dgm:t>
        <a:bodyPr/>
        <a:lstStyle/>
        <a:p>
          <a:endParaRPr lang="uk-UA"/>
        </a:p>
      </dgm:t>
    </dgm:pt>
    <dgm:pt modelId="{86790FDC-604E-4514-85B2-8EFFD6C94DBA}" type="sibTrans" cxnId="{151AF6B5-59A9-49EA-9DC2-615FABB26FAF}">
      <dgm:prSet/>
      <dgm:spPr/>
      <dgm:t>
        <a:bodyPr/>
        <a:lstStyle/>
        <a:p>
          <a:endParaRPr lang="uk-UA"/>
        </a:p>
      </dgm:t>
    </dgm:pt>
    <dgm:pt modelId="{3F921611-0859-40BC-A0FB-60402EFFE1C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хронічного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запалення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легенів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B3DDF4BE-F303-4C27-B8A2-250B904B9254}" type="parTrans" cxnId="{B0CA7A4E-8128-4F57-A71F-243010A00FB9}">
      <dgm:prSet/>
      <dgm:spPr/>
      <dgm:t>
        <a:bodyPr/>
        <a:lstStyle/>
        <a:p>
          <a:endParaRPr lang="uk-UA"/>
        </a:p>
      </dgm:t>
    </dgm:pt>
    <dgm:pt modelId="{363891A4-50DB-4CC0-B9FD-403BFB77FFE0}" type="sibTrans" cxnId="{B0CA7A4E-8128-4F57-A71F-243010A00FB9}">
      <dgm:prSet/>
      <dgm:spPr/>
      <dgm:t>
        <a:bodyPr/>
        <a:lstStyle/>
        <a:p>
          <a:endParaRPr lang="uk-UA"/>
        </a:p>
      </dgm:t>
    </dgm:pt>
    <dgm:pt modelId="{B965AA38-B757-4984-88F5-4E2390F2EB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Виникає задишка під час фізичних навантажень</a:t>
          </a:r>
        </a:p>
      </dgm:t>
    </dgm:pt>
    <dgm:pt modelId="{D200A9B6-B245-4150-9D35-691E8F87FDEB}" type="parTrans" cxnId="{044EE4CB-5D92-487D-9449-D8036920F740}">
      <dgm:prSet/>
      <dgm:spPr/>
      <dgm:t>
        <a:bodyPr/>
        <a:lstStyle/>
        <a:p>
          <a:endParaRPr lang="uk-UA"/>
        </a:p>
      </dgm:t>
    </dgm:pt>
    <dgm:pt modelId="{58097C38-A2C9-4D0B-B35C-E82EEB953E63}" type="sibTrans" cxnId="{044EE4CB-5D92-487D-9449-D8036920F740}">
      <dgm:prSet/>
      <dgm:spPr/>
      <dgm:t>
        <a:bodyPr/>
        <a:lstStyle/>
        <a:p>
          <a:endParaRPr lang="uk-UA"/>
        </a:p>
      </dgm:t>
    </dgm:pt>
    <dgm:pt modelId="{45170574-9B2D-40E2-B88E-722A5D016E7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Частішає </a:t>
          </a:r>
          <a:r>
            <a:rPr lang="uk-UA" sz="1800" dirty="0" err="1" smtClean="0">
              <a:solidFill>
                <a:srgbClr val="000000"/>
              </a:solidFill>
              <a:latin typeface="Georgia" pitchFamily="18" charset="0"/>
            </a:rPr>
            <a:t>дихнання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86B569F1-5AEC-4BCF-9318-3260EFE1C023}" type="parTrans" cxnId="{34B68A35-F920-46FF-867F-108B3F3F5919}">
      <dgm:prSet/>
      <dgm:spPr/>
      <dgm:t>
        <a:bodyPr/>
        <a:lstStyle/>
        <a:p>
          <a:endParaRPr lang="uk-UA"/>
        </a:p>
      </dgm:t>
    </dgm:pt>
    <dgm:pt modelId="{E2F1BFB7-6E4A-4E5B-9911-FE3521155D3D}" type="sibTrans" cxnId="{34B68A35-F920-46FF-867F-108B3F3F5919}">
      <dgm:prSet/>
      <dgm:spPr/>
      <dgm:t>
        <a:bodyPr/>
        <a:lstStyle/>
        <a:p>
          <a:endParaRPr lang="uk-UA"/>
        </a:p>
      </dgm:t>
    </dgm:pt>
    <dgm:pt modelId="{2F6D1D8B-F7DC-4FAD-B79F-B30BF225396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Розвиток туберкульозу легенів</a:t>
          </a:r>
        </a:p>
      </dgm:t>
    </dgm:pt>
    <dgm:pt modelId="{640D1AE3-4595-4D4C-8569-B828D753F4E3}" type="parTrans" cxnId="{321DF3C0-6F53-4DB2-850E-D81F3438151E}">
      <dgm:prSet/>
      <dgm:spPr/>
      <dgm:t>
        <a:bodyPr/>
        <a:lstStyle/>
        <a:p>
          <a:endParaRPr lang="uk-UA"/>
        </a:p>
      </dgm:t>
    </dgm:pt>
    <dgm:pt modelId="{4B04F5F0-D939-4C10-B825-D812A737DFE4}" type="sibTrans" cxnId="{321DF3C0-6F53-4DB2-850E-D81F3438151E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  <dgm:t>
        <a:bodyPr/>
        <a:lstStyle/>
        <a:p>
          <a:endParaRPr lang="uk-UA"/>
        </a:p>
      </dgm:t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F1438A4-4536-400A-B592-72482C799890}" type="presOf" srcId="{8F4BD3A6-6EAC-4A65-8DF4-5814628EEA8A}" destId="{61148859-2147-42FF-93D1-F595899E5BB6}" srcOrd="1" destOrd="5" presId="urn:microsoft.com/office/officeart/2005/8/layout/vList4"/>
    <dgm:cxn modelId="{C89541CF-95BA-41E5-AE43-9B7512630863}" type="presOf" srcId="{3F921611-0859-40BC-A0FB-60402EFFE1CA}" destId="{14218B9B-AADB-44D4-92C0-9E7EE6C162DC}" srcOrd="1" destOrd="3" presId="urn:microsoft.com/office/officeart/2005/8/layout/vList4"/>
    <dgm:cxn modelId="{B0CA7A4E-8128-4F57-A71F-243010A00FB9}" srcId="{36E0BF84-4868-4FA3-8C07-50E83FD43BEC}" destId="{3F921611-0859-40BC-A0FB-60402EFFE1CA}" srcOrd="2" destOrd="0" parTransId="{B3DDF4BE-F303-4C27-B8A2-250B904B9254}" sibTransId="{363891A4-50DB-4CC0-B9FD-403BFB77FFE0}"/>
    <dgm:cxn modelId="{4E8DB0C1-0733-4BDA-956B-D22C0FFFB8C8}" type="presOf" srcId="{13F29D8B-9737-4829-9877-181E7B406597}" destId="{14218B9B-AADB-44D4-92C0-9E7EE6C162DC}" srcOrd="1" destOrd="4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350E35B7-1D76-47AE-9B0D-F89EF34F73BD}" type="presOf" srcId="{2F6D1D8B-F7DC-4FAD-B79F-B30BF225396D}" destId="{14218B9B-AADB-44D4-92C0-9E7EE6C162DC}" srcOrd="1" destOrd="7" presId="urn:microsoft.com/office/officeart/2005/8/layout/vList4"/>
    <dgm:cxn modelId="{7051480B-DA3F-4A70-AF76-73B10CA95AF6}" type="presOf" srcId="{8F4BD3A6-6EAC-4A65-8DF4-5814628EEA8A}" destId="{4963701A-3700-4766-A0F8-A64853D756B3}" srcOrd="0" destOrd="5" presId="urn:microsoft.com/office/officeart/2005/8/layout/vList4"/>
    <dgm:cxn modelId="{9F544E42-C96A-479E-9AB8-1CA2ABDE4CC1}" type="presOf" srcId="{36E0BF84-4868-4FA3-8C07-50E83FD43BEC}" destId="{14218B9B-AADB-44D4-92C0-9E7EE6C162DC}" srcOrd="1" destOrd="0" presId="urn:microsoft.com/office/officeart/2005/8/layout/vList4"/>
    <dgm:cxn modelId="{CB5163FB-7432-45A4-957C-1C70792A1539}" type="presOf" srcId="{A2E11357-D171-417E-9E90-E3366D1498C7}" destId="{14218B9B-AADB-44D4-92C0-9E7EE6C162DC}" srcOrd="1" destOrd="1" presId="urn:microsoft.com/office/officeart/2005/8/layout/vList4"/>
    <dgm:cxn modelId="{044EE4CB-5D92-487D-9449-D8036920F740}" srcId="{36E0BF84-4868-4FA3-8C07-50E83FD43BEC}" destId="{B965AA38-B757-4984-88F5-4E2390F2EBBA}" srcOrd="4" destOrd="0" parTransId="{D200A9B6-B245-4150-9D35-691E8F87FDEB}" sibTransId="{58097C38-A2C9-4D0B-B35C-E82EEB953E63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2C6D007D-3344-40BE-A6A7-D95392FD6C7B}" type="presOf" srcId="{7BA3FC1B-88C9-48AD-9AA8-1AFA2640EC6B}" destId="{61148859-2147-42FF-93D1-F595899E5BB6}" srcOrd="1" destOrd="3" presId="urn:microsoft.com/office/officeart/2005/8/layout/vList4"/>
    <dgm:cxn modelId="{629C17C1-2476-4C6D-8509-560DC32FCD19}" type="presOf" srcId="{6E36C699-590D-4153-9512-04001714B0CB}" destId="{49D11974-A9BA-4D27-9729-2371093A7C17}" srcOrd="0" destOrd="8" presId="urn:microsoft.com/office/officeart/2005/8/layout/vList4"/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35FB21F6-2E2B-430D-A3FC-E1B97E7CFA37}" type="presOf" srcId="{6E36C699-590D-4153-9512-04001714B0CB}" destId="{14218B9B-AADB-44D4-92C0-9E7EE6C162DC}" srcOrd="1" destOrd="8" presId="urn:microsoft.com/office/officeart/2005/8/layout/vList4"/>
    <dgm:cxn modelId="{77216B58-D49A-4387-A277-A77EC3797A41}" type="presOf" srcId="{5C376F1D-93A4-4DF0-B489-3819A0A367C5}" destId="{61148859-2147-42FF-93D1-F595899E5BB6}" srcOrd="1" destOrd="4" presId="urn:microsoft.com/office/officeart/2005/8/layout/vList4"/>
    <dgm:cxn modelId="{005A7144-8723-43BF-8C6C-EADB585E8EC9}" type="presOf" srcId="{B965AA38-B757-4984-88F5-4E2390F2EBBA}" destId="{49D11974-A9BA-4D27-9729-2371093A7C17}" srcOrd="0" destOrd="5" presId="urn:microsoft.com/office/officeart/2005/8/layout/vList4"/>
    <dgm:cxn modelId="{B05D8ADA-767C-4B5A-BDCF-A232071D7376}" type="presOf" srcId="{C6F25857-E511-4645-86E8-934AE3F1A065}" destId="{4963701A-3700-4766-A0F8-A64853D756B3}" srcOrd="0" destOrd="0" presId="urn:microsoft.com/office/officeart/2005/8/layout/vList4"/>
    <dgm:cxn modelId="{8088AF7F-86C4-47EF-BF83-2B0E37CF8017}" type="presOf" srcId="{7BA3FC1B-88C9-48AD-9AA8-1AFA2640EC6B}" destId="{4963701A-3700-4766-A0F8-A64853D756B3}" srcOrd="0" destOrd="3" presId="urn:microsoft.com/office/officeart/2005/8/layout/vList4"/>
    <dgm:cxn modelId="{D1859BCD-2A9E-441E-A75A-1E65E466B494}" type="presOf" srcId="{0C0A1389-4807-4919-9C47-3E19047F563A}" destId="{61148859-2147-42FF-93D1-F595899E5BB6}" srcOrd="1" destOrd="2" presId="urn:microsoft.com/office/officeart/2005/8/layout/vList4"/>
    <dgm:cxn modelId="{FD1419E5-E3F2-458F-A697-2EE6097F1834}" srcId="{C6F25857-E511-4645-86E8-934AE3F1A065}" destId="{0C0A1389-4807-4919-9C47-3E19047F563A}" srcOrd="1" destOrd="0" parTransId="{52884D3E-BF45-4CFC-BF89-CD33F13B8650}" sibTransId="{71723A81-BC32-4583-B367-F6038FF97F29}"/>
    <dgm:cxn modelId="{20655D29-F57B-4FF9-9B8A-3C878AD1C0F7}" srcId="{36E0BF84-4868-4FA3-8C07-50E83FD43BEC}" destId="{6E36C699-590D-4153-9512-04001714B0CB}" srcOrd="7" destOrd="0" parTransId="{C7ECD278-A180-4E2C-8FFE-F4C96F495EB2}" sibTransId="{F033E444-1F45-4EA7-B3E8-88A0775CCD18}"/>
    <dgm:cxn modelId="{5F1E8CFE-AC78-470F-93DE-AD288FC63D41}" type="presOf" srcId="{4C41CC8C-DA26-41EB-B6F3-EAB1611D64B4}" destId="{4AB0986C-BFC3-4F06-9B2B-DF3532439347}" srcOrd="0" destOrd="0" presId="urn:microsoft.com/office/officeart/2005/8/layout/vList4"/>
    <dgm:cxn modelId="{EBEFEE1E-EEDE-4B0A-A6F3-73552CEF63DC}" type="presOf" srcId="{36E0BF84-4868-4FA3-8C07-50E83FD43BEC}" destId="{49D11974-A9BA-4D27-9729-2371093A7C17}" srcOrd="0" destOrd="0" presId="urn:microsoft.com/office/officeart/2005/8/layout/vList4"/>
    <dgm:cxn modelId="{1CC41D6E-8D05-45B7-823B-E62E85A43E1E}" type="presOf" srcId="{B965AA38-B757-4984-88F5-4E2390F2EBBA}" destId="{14218B9B-AADB-44D4-92C0-9E7EE6C162DC}" srcOrd="1" destOrd="5" presId="urn:microsoft.com/office/officeart/2005/8/layout/vList4"/>
    <dgm:cxn modelId="{85062CBC-0FD4-4544-B1A7-E60FBC877407}" type="presOf" srcId="{1E531B3B-3DA1-4995-B93F-0F5A68034076}" destId="{61148859-2147-42FF-93D1-F595899E5BB6}" srcOrd="1" destOrd="1" presId="urn:microsoft.com/office/officeart/2005/8/layout/vList4"/>
    <dgm:cxn modelId="{3B65DE69-463D-4593-9BD6-3EF93B1ECEC7}" type="presOf" srcId="{45170574-9B2D-40E2-B88E-722A5D016E73}" destId="{14218B9B-AADB-44D4-92C0-9E7EE6C162DC}" srcOrd="1" destOrd="6" presId="urn:microsoft.com/office/officeart/2005/8/layout/vList4"/>
    <dgm:cxn modelId="{955D6F32-AD05-4670-BA6D-50CF5F81EA02}" type="presOf" srcId="{45170574-9B2D-40E2-B88E-722A5D016E73}" destId="{49D11974-A9BA-4D27-9729-2371093A7C17}" srcOrd="0" destOrd="6" presId="urn:microsoft.com/office/officeart/2005/8/layout/vList4"/>
    <dgm:cxn modelId="{151AF6B5-59A9-49EA-9DC2-615FABB26FAF}" srcId="{C6F25857-E511-4645-86E8-934AE3F1A065}" destId="{8F4BD3A6-6EAC-4A65-8DF4-5814628EEA8A}" srcOrd="4" destOrd="0" parTransId="{E8E06C05-B07C-4400-ADA2-EE0BC05F38E6}" sibTransId="{86790FDC-604E-4514-85B2-8EFFD6C94DBA}"/>
    <dgm:cxn modelId="{FD3F0C9F-9D78-4E78-8E23-0092F92EB21F}" srcId="{C6F25857-E511-4645-86E8-934AE3F1A065}" destId="{5C376F1D-93A4-4DF0-B489-3819A0A367C5}" srcOrd="3" destOrd="0" parTransId="{1A5366C8-EE92-47B5-A277-695AC7B3C4CE}" sibTransId="{2F661DD6-D649-45B5-891C-FB1282139B7C}"/>
    <dgm:cxn modelId="{72DC1E64-8387-4592-B7FF-141E9D377270}" srcId="{36E0BF84-4868-4FA3-8C07-50E83FD43BEC}" destId="{13F29D8B-9737-4829-9877-181E7B406597}" srcOrd="3" destOrd="0" parTransId="{6A5A0C16-A235-46A5-A660-8D37A95312F6}" sibTransId="{32615FEF-800F-4891-ADA3-476C1CB1E7EF}"/>
    <dgm:cxn modelId="{600709B6-0DEF-43E1-828A-6972A68F6F9D}" type="presOf" srcId="{3F921611-0859-40BC-A0FB-60402EFFE1CA}" destId="{49D11974-A9BA-4D27-9729-2371093A7C17}" srcOrd="0" destOrd="3" presId="urn:microsoft.com/office/officeart/2005/8/layout/vList4"/>
    <dgm:cxn modelId="{34B68A35-F920-46FF-867F-108B3F3F5919}" srcId="{36E0BF84-4868-4FA3-8C07-50E83FD43BEC}" destId="{45170574-9B2D-40E2-B88E-722A5D016E73}" srcOrd="5" destOrd="0" parTransId="{86B569F1-5AEC-4BCF-9318-3260EFE1C023}" sibTransId="{E2F1BFB7-6E4A-4E5B-9911-FE3521155D3D}"/>
    <dgm:cxn modelId="{6C9810B3-D3DF-44E1-ABB8-CD67B92E6E56}" type="presOf" srcId="{78CC01C4-FDA6-4380-B50E-920D29D6CC0D}" destId="{49D11974-A9BA-4D27-9729-2371093A7C17}" srcOrd="0" destOrd="2" presId="urn:microsoft.com/office/officeart/2005/8/layout/vList4"/>
    <dgm:cxn modelId="{C194D02E-A039-4E7D-AF20-5AB31520580B}" type="presOf" srcId="{0C0A1389-4807-4919-9C47-3E19047F563A}" destId="{4963701A-3700-4766-A0F8-A64853D756B3}" srcOrd="0" destOrd="2" presId="urn:microsoft.com/office/officeart/2005/8/layout/vList4"/>
    <dgm:cxn modelId="{7F1C3E2F-901D-4139-926A-8BE9E713CE95}" srcId="{C6F25857-E511-4645-86E8-934AE3F1A065}" destId="{1E531B3B-3DA1-4995-B93F-0F5A68034076}" srcOrd="0" destOrd="0" parTransId="{9A46BF5B-52C9-4B9B-A06A-7239E8BBD6A0}" sibTransId="{70AA5623-BAAD-4AF3-A279-09737272060E}"/>
    <dgm:cxn modelId="{D23FB0F3-A28B-4E34-ABBC-F2115E5FB093}" type="presOf" srcId="{1E531B3B-3DA1-4995-B93F-0F5A68034076}" destId="{4963701A-3700-4766-A0F8-A64853D756B3}" srcOrd="0" destOrd="1" presId="urn:microsoft.com/office/officeart/2005/8/layout/vList4"/>
    <dgm:cxn modelId="{934B2C3B-2980-4E82-9DF5-5AA2B8AC8006}" srcId="{C6F25857-E511-4645-86E8-934AE3F1A065}" destId="{7BA3FC1B-88C9-48AD-9AA8-1AFA2640EC6B}" srcOrd="2" destOrd="0" parTransId="{C15D56BF-472D-49CA-AA74-A037B79E8E14}" sibTransId="{7F2EC6A7-492B-4787-8DE6-F0A1B6C9704E}"/>
    <dgm:cxn modelId="{321DF3C0-6F53-4DB2-850E-D81F3438151E}" srcId="{36E0BF84-4868-4FA3-8C07-50E83FD43BEC}" destId="{2F6D1D8B-F7DC-4FAD-B79F-B30BF225396D}" srcOrd="6" destOrd="0" parTransId="{640D1AE3-4595-4D4C-8569-B828D753F4E3}" sibTransId="{4B04F5F0-D939-4C10-B825-D812A737DFE4}"/>
    <dgm:cxn modelId="{85B6D9A8-E910-4B2C-B16D-AF3B2CEA0A02}" type="presOf" srcId="{5C376F1D-93A4-4DF0-B489-3819A0A367C5}" destId="{4963701A-3700-4766-A0F8-A64853D756B3}" srcOrd="0" destOrd="4" presId="urn:microsoft.com/office/officeart/2005/8/layout/vList4"/>
    <dgm:cxn modelId="{894BAD61-7FD9-49B8-81B0-A11A56263D06}" type="presOf" srcId="{A2E11357-D171-417E-9E90-E3366D1498C7}" destId="{49D11974-A9BA-4D27-9729-2371093A7C17}" srcOrd="0" destOrd="1" presId="urn:microsoft.com/office/officeart/2005/8/layout/vList4"/>
    <dgm:cxn modelId="{AABCC83E-E38B-48A9-BE3F-38FC61231079}" type="presOf" srcId="{C6F25857-E511-4645-86E8-934AE3F1A065}" destId="{61148859-2147-42FF-93D1-F595899E5BB6}" srcOrd="1" destOrd="0" presId="urn:microsoft.com/office/officeart/2005/8/layout/vList4"/>
    <dgm:cxn modelId="{BA418521-FBB6-40F3-8B46-997942B07EA1}" type="presOf" srcId="{2F6D1D8B-F7DC-4FAD-B79F-B30BF225396D}" destId="{49D11974-A9BA-4D27-9729-2371093A7C17}" srcOrd="0" destOrd="7" presId="urn:microsoft.com/office/officeart/2005/8/layout/vList4"/>
    <dgm:cxn modelId="{1FFFF576-CA05-43D0-A26F-321C469574E5}" type="presOf" srcId="{13F29D8B-9737-4829-9877-181E7B406597}" destId="{49D11974-A9BA-4D27-9729-2371093A7C17}" srcOrd="0" destOrd="4" presId="urn:microsoft.com/office/officeart/2005/8/layout/vList4"/>
    <dgm:cxn modelId="{C313BE18-C808-4723-B74E-7D95EB05AF46}" type="presOf" srcId="{78CC01C4-FDA6-4380-B50E-920D29D6CC0D}" destId="{14218B9B-AADB-44D4-92C0-9E7EE6C162DC}" srcOrd="1" destOrd="2" presId="urn:microsoft.com/office/officeart/2005/8/layout/vList4"/>
    <dgm:cxn modelId="{7C30F30B-85B2-467E-850D-96E53CFCFDF6}" type="presParOf" srcId="{4AB0986C-BFC3-4F06-9B2B-DF3532439347}" destId="{244C320C-83DD-4DAE-BDA7-8DD8332104B2}" srcOrd="0" destOrd="0" presId="urn:microsoft.com/office/officeart/2005/8/layout/vList4"/>
    <dgm:cxn modelId="{E11B8C58-822E-4526-A230-E6872F8B99E2}" type="presParOf" srcId="{244C320C-83DD-4DAE-BDA7-8DD8332104B2}" destId="{4963701A-3700-4766-A0F8-A64853D756B3}" srcOrd="0" destOrd="0" presId="urn:microsoft.com/office/officeart/2005/8/layout/vList4"/>
    <dgm:cxn modelId="{E0F2B708-910B-437F-9553-17BB9C818591}" type="presParOf" srcId="{244C320C-83DD-4DAE-BDA7-8DD8332104B2}" destId="{69B2E7FE-E0DF-4DF8-BD5A-EA8BD4991151}" srcOrd="1" destOrd="0" presId="urn:microsoft.com/office/officeart/2005/8/layout/vList4"/>
    <dgm:cxn modelId="{B47DA79F-3A13-4BD1-A5D5-342E80E1BDAE}" type="presParOf" srcId="{244C320C-83DD-4DAE-BDA7-8DD8332104B2}" destId="{61148859-2147-42FF-93D1-F595899E5BB6}" srcOrd="2" destOrd="0" presId="urn:microsoft.com/office/officeart/2005/8/layout/vList4"/>
    <dgm:cxn modelId="{7D28C11E-76B7-4B62-A1B1-E56C94777E81}" type="presParOf" srcId="{4AB0986C-BFC3-4F06-9B2B-DF3532439347}" destId="{50AB246F-73D2-4382-A746-DA238F490762}" srcOrd="1" destOrd="0" presId="urn:microsoft.com/office/officeart/2005/8/layout/vList4"/>
    <dgm:cxn modelId="{0A2FA162-0E7A-4BEC-9C6E-150072686424}" type="presParOf" srcId="{4AB0986C-BFC3-4F06-9B2B-DF3532439347}" destId="{9F3F9DB2-454F-44E3-A360-1183B7717075}" srcOrd="2" destOrd="0" presId="urn:microsoft.com/office/officeart/2005/8/layout/vList4"/>
    <dgm:cxn modelId="{E97747E1-02D6-466E-BF33-9FCA4360995E}" type="presParOf" srcId="{9F3F9DB2-454F-44E3-A360-1183B7717075}" destId="{49D11974-A9BA-4D27-9729-2371093A7C17}" srcOrd="0" destOrd="0" presId="urn:microsoft.com/office/officeart/2005/8/layout/vList4"/>
    <dgm:cxn modelId="{A71C67A7-356B-47C6-99EF-2781247468EA}" type="presParOf" srcId="{9F3F9DB2-454F-44E3-A360-1183B7717075}" destId="{57765F27-BCFC-4B8E-9BA7-B2E4FB7924AA}" srcOrd="1" destOrd="0" presId="urn:microsoft.com/office/officeart/2005/8/layout/vList4"/>
    <dgm:cxn modelId="{C126D41F-8637-4162-9C6E-BF18A6F2E6CB}" type="presParOf" srcId="{9F3F9DB2-454F-44E3-A360-1183B7717075}" destId="{14218B9B-AADB-44D4-92C0-9E7EE6C162DC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Серце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Судини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Звуження судин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Інфаркт міокарда – омертвіння частини серцевого м’яза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Гангрена – омертвіння тканини судин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Ішемічна хвороба серця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5C376F1D-93A4-4DF0-B489-3819A0A367C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Серцева недостатність, стенокардія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1A5366C8-EE92-47B5-A277-695AC7B3C4CE}" type="parTrans" cxnId="{FD3F0C9F-9D78-4E78-8E23-0092F92EB21F}">
      <dgm:prSet/>
      <dgm:spPr/>
      <dgm:t>
        <a:bodyPr/>
        <a:lstStyle/>
        <a:p>
          <a:endParaRPr lang="uk-UA"/>
        </a:p>
      </dgm:t>
    </dgm:pt>
    <dgm:pt modelId="{2F661DD6-D649-45B5-891C-FB1282139B7C}" type="sibTrans" cxnId="{FD3F0C9F-9D78-4E78-8E23-0092F92EB21F}">
      <dgm:prSet/>
      <dgm:spPr/>
      <dgm:t>
        <a:bodyPr/>
        <a:lstStyle/>
        <a:p>
          <a:endParaRPr lang="uk-UA"/>
        </a:p>
      </dgm:t>
    </dgm:pt>
    <dgm:pt modelId="{13F29D8B-9737-4829-9877-181E7B40659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Сповільнення швидкості рух крові (блокування гемоглобіну чадним газом) </a:t>
          </a:r>
        </a:p>
      </dgm:t>
    </dgm:pt>
    <dgm:pt modelId="{6A5A0C16-A235-46A5-A660-8D37A95312F6}" type="parTrans" cxnId="{72DC1E64-8387-4592-B7FF-141E9D377270}">
      <dgm:prSet/>
      <dgm:spPr/>
      <dgm:t>
        <a:bodyPr/>
        <a:lstStyle/>
        <a:p>
          <a:endParaRPr lang="uk-UA"/>
        </a:p>
      </dgm:t>
    </dgm:pt>
    <dgm:pt modelId="{32615FEF-800F-4891-ADA3-476C1CB1E7EF}" type="sibTrans" cxnId="{72DC1E64-8387-4592-B7FF-141E9D377270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3F921611-0859-40BC-A0FB-60402EFFE1C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гіпоксії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(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висневого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голодування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)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B3DDF4BE-F303-4C27-B8A2-250B904B9254}" type="parTrans" cxnId="{B0CA7A4E-8128-4F57-A71F-243010A00FB9}">
      <dgm:prSet/>
      <dgm:spPr/>
      <dgm:t>
        <a:bodyPr/>
        <a:lstStyle/>
        <a:p>
          <a:endParaRPr lang="uk-UA"/>
        </a:p>
      </dgm:t>
    </dgm:pt>
    <dgm:pt modelId="{363891A4-50DB-4CC0-B9FD-403BFB77FFE0}" type="sibTrans" cxnId="{B0CA7A4E-8128-4F57-A71F-243010A00FB9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Збільшення число скорочень серця пришвидшує його зношення</a:t>
          </a: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FC85430E-BA0D-478D-9495-AF102895BA4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Підвищення артеріального тиску</a:t>
          </a:r>
        </a:p>
      </dgm:t>
    </dgm:pt>
    <dgm:pt modelId="{BD204719-3432-4E6B-8674-89F05762C46D}" type="parTrans" cxnId="{9B4D0C91-FF96-4E1C-905B-610D5D883816}">
      <dgm:prSet/>
      <dgm:spPr/>
      <dgm:t>
        <a:bodyPr/>
        <a:lstStyle/>
        <a:p>
          <a:endParaRPr lang="uk-UA"/>
        </a:p>
      </dgm:t>
    </dgm:pt>
    <dgm:pt modelId="{253C286C-19ED-48CB-A55D-450266CC05E8}" type="sibTrans" cxnId="{9B4D0C91-FF96-4E1C-905B-610D5D883816}">
      <dgm:prSet/>
      <dgm:spPr/>
      <dgm:t>
        <a:bodyPr/>
        <a:lstStyle/>
        <a:p>
          <a:endParaRPr lang="uk-UA"/>
        </a:p>
      </dgm:t>
    </dgm:pt>
    <dgm:pt modelId="{4086A6B9-27AF-466E-9315-879FA579C39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Утворення тромбів</a:t>
          </a:r>
        </a:p>
      </dgm:t>
    </dgm:pt>
    <dgm:pt modelId="{BF9DEEBF-8617-4954-8AF7-4347677CC3E4}" type="parTrans" cxnId="{B98BEEF1-22A9-4367-AF8A-663839C2E6B7}">
      <dgm:prSet/>
      <dgm:spPr/>
      <dgm:t>
        <a:bodyPr/>
        <a:lstStyle/>
        <a:p>
          <a:endParaRPr lang="uk-UA"/>
        </a:p>
      </dgm:t>
    </dgm:pt>
    <dgm:pt modelId="{109FFCAA-D1E8-4BF1-B9CF-EC6EC2333946}" type="sibTrans" cxnId="{B98BEEF1-22A9-4367-AF8A-663839C2E6B7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  <dgm:t>
        <a:bodyPr/>
        <a:lstStyle/>
        <a:p>
          <a:endParaRPr lang="uk-UA"/>
        </a:p>
      </dgm:t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DC1E64-8387-4592-B7FF-141E9D377270}" srcId="{36E0BF84-4868-4FA3-8C07-50E83FD43BEC}" destId="{13F29D8B-9737-4829-9877-181E7B406597}" srcOrd="3" destOrd="0" parTransId="{6A5A0C16-A235-46A5-A660-8D37A95312F6}" sibTransId="{32615FEF-800F-4891-ADA3-476C1CB1E7EF}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DBA1C82F-7C1A-4E64-ADDC-50618C494365}" type="presOf" srcId="{A2E11357-D171-417E-9E90-E3366D1498C7}" destId="{14218B9B-AADB-44D4-92C0-9E7EE6C162DC}" srcOrd="1" destOrd="1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8820B9DF-990E-4F39-A31E-5EB25A08D8C6}" type="presOf" srcId="{13F29D8B-9737-4829-9877-181E7B406597}" destId="{14218B9B-AADB-44D4-92C0-9E7EE6C162DC}" srcOrd="1" destOrd="4" presId="urn:microsoft.com/office/officeart/2005/8/layout/vList4"/>
    <dgm:cxn modelId="{2E90F087-CCE0-4E52-A800-A36150C454D6}" type="presOf" srcId="{36E0BF84-4868-4FA3-8C07-50E83FD43BEC}" destId="{14218B9B-AADB-44D4-92C0-9E7EE6C162DC}" srcOrd="1" destOrd="0" presId="urn:microsoft.com/office/officeart/2005/8/layout/vList4"/>
    <dgm:cxn modelId="{16CC605D-26BA-486F-9031-304C93D5582E}" type="presOf" srcId="{13F29D8B-9737-4829-9877-181E7B406597}" destId="{49D11974-A9BA-4D27-9729-2371093A7C17}" srcOrd="0" destOrd="4" presId="urn:microsoft.com/office/officeart/2005/8/layout/vList4"/>
    <dgm:cxn modelId="{81E81B9D-12A6-4680-9ADF-86D40A461F94}" type="presOf" srcId="{4086A6B9-27AF-466E-9315-879FA579C39B}" destId="{14218B9B-AADB-44D4-92C0-9E7EE6C162DC}" srcOrd="1" destOrd="6" presId="urn:microsoft.com/office/officeart/2005/8/layout/vList4"/>
    <dgm:cxn modelId="{B1A576D4-6219-45A0-8FD9-9A57685F66C0}" type="presOf" srcId="{6E36C699-590D-4153-9512-04001714B0CB}" destId="{49D11974-A9BA-4D27-9729-2371093A7C17}" srcOrd="0" destOrd="7" presId="urn:microsoft.com/office/officeart/2005/8/layout/vList4"/>
    <dgm:cxn modelId="{BC84F5A2-FE92-4679-83D3-DC35E57EB7F6}" type="presOf" srcId="{3F921611-0859-40BC-A0FB-60402EFFE1CA}" destId="{14218B9B-AADB-44D4-92C0-9E7EE6C162DC}" srcOrd="1" destOrd="3" presId="urn:microsoft.com/office/officeart/2005/8/layout/vList4"/>
    <dgm:cxn modelId="{CAEF6234-4CB7-425A-8ADD-C482DE40427D}" type="presOf" srcId="{AC5B54F6-E692-4B36-BCA9-71B57057DE7A}" destId="{4963701A-3700-4766-A0F8-A64853D756B3}" srcOrd="0" destOrd="1" presId="urn:microsoft.com/office/officeart/2005/8/layout/vList4"/>
    <dgm:cxn modelId="{46AD8DB6-E635-406B-A334-BB7CF397C1C5}" type="presOf" srcId="{C6F25857-E511-4645-86E8-934AE3F1A065}" destId="{4963701A-3700-4766-A0F8-A64853D756B3}" srcOrd="0" destOrd="0" presId="urn:microsoft.com/office/officeart/2005/8/layout/vList4"/>
    <dgm:cxn modelId="{C508DCA4-28B8-444D-A0BF-61E40A5AF388}" type="presOf" srcId="{36E0BF84-4868-4FA3-8C07-50E83FD43BEC}" destId="{49D11974-A9BA-4D27-9729-2371093A7C17}" srcOrd="0" destOrd="0" presId="urn:microsoft.com/office/officeart/2005/8/layout/vList4"/>
    <dgm:cxn modelId="{FDD9EE59-5ECD-4334-A8CF-464BCD4D7CC9}" type="presOf" srcId="{3F921611-0859-40BC-A0FB-60402EFFE1CA}" destId="{49D11974-A9BA-4D27-9729-2371093A7C17}" srcOrd="0" destOrd="3" presId="urn:microsoft.com/office/officeart/2005/8/layout/vList4"/>
    <dgm:cxn modelId="{60FB949D-2CD3-4469-BFD5-9547A08F9311}" type="presOf" srcId="{4086A6B9-27AF-466E-9315-879FA579C39B}" destId="{49D11974-A9BA-4D27-9729-2371093A7C17}" srcOrd="0" destOrd="6" presId="urn:microsoft.com/office/officeart/2005/8/layout/vList4"/>
    <dgm:cxn modelId="{7822A5AA-947D-4387-9352-35DBE57E0DB7}" type="presOf" srcId="{78CC01C4-FDA6-4380-B50E-920D29D6CC0D}" destId="{14218B9B-AADB-44D4-92C0-9E7EE6C162DC}" srcOrd="1" destOrd="2" presId="urn:microsoft.com/office/officeart/2005/8/layout/vList4"/>
    <dgm:cxn modelId="{9B4D0C91-FF96-4E1C-905B-610D5D883816}" srcId="{36E0BF84-4868-4FA3-8C07-50E83FD43BEC}" destId="{FC85430E-BA0D-478D-9495-AF102895BA46}" srcOrd="4" destOrd="0" parTransId="{BD204719-3432-4E6B-8674-89F05762C46D}" sibTransId="{253C286C-19ED-48CB-A55D-450266CC05E8}"/>
    <dgm:cxn modelId="{B0CA7A4E-8128-4F57-A71F-243010A00FB9}" srcId="{36E0BF84-4868-4FA3-8C07-50E83FD43BEC}" destId="{3F921611-0859-40BC-A0FB-60402EFFE1CA}" srcOrd="2" destOrd="0" parTransId="{B3DDF4BE-F303-4C27-B8A2-250B904B9254}" sibTransId="{363891A4-50DB-4CC0-B9FD-403BFB77FFE0}"/>
    <dgm:cxn modelId="{EFE07F41-B23E-4887-9958-00359D086E0B}" type="presOf" srcId="{FC85430E-BA0D-478D-9495-AF102895BA46}" destId="{14218B9B-AADB-44D4-92C0-9E7EE6C162DC}" srcOrd="1" destOrd="5" presId="urn:microsoft.com/office/officeart/2005/8/layout/vList4"/>
    <dgm:cxn modelId="{934B2C3B-2980-4E82-9DF5-5AA2B8AC8006}" srcId="{C6F25857-E511-4645-86E8-934AE3F1A065}" destId="{7BA3FC1B-88C9-48AD-9AA8-1AFA2640EC6B}" srcOrd="3" destOrd="0" parTransId="{C15D56BF-472D-49CA-AA74-A037B79E8E14}" sibTransId="{7F2EC6A7-492B-4787-8DE6-F0A1B6C9704E}"/>
    <dgm:cxn modelId="{BDAC6A55-6318-4D80-AA87-AED504DA0E6F}" type="presOf" srcId="{6E36C699-590D-4153-9512-04001714B0CB}" destId="{14218B9B-AADB-44D4-92C0-9E7EE6C162DC}" srcOrd="1" destOrd="7" presId="urn:microsoft.com/office/officeart/2005/8/layout/vList4"/>
    <dgm:cxn modelId="{54F6DCCA-560C-4F3C-9536-3DA9D578F4DC}" type="presOf" srcId="{0C0A1389-4807-4919-9C47-3E19047F563A}" destId="{4963701A-3700-4766-A0F8-A64853D756B3}" srcOrd="0" destOrd="3" presId="urn:microsoft.com/office/officeart/2005/8/layout/vList4"/>
    <dgm:cxn modelId="{0BB49BBE-A3D5-4850-8874-A99CD350674A}" type="presOf" srcId="{FC85430E-BA0D-478D-9495-AF102895BA46}" destId="{49D11974-A9BA-4D27-9729-2371093A7C17}" srcOrd="0" destOrd="5" presId="urn:microsoft.com/office/officeart/2005/8/layout/vList4"/>
    <dgm:cxn modelId="{CE6ADBD2-D06B-4ED0-A7FA-2ED70B004270}" type="presOf" srcId="{1E531B3B-3DA1-4995-B93F-0F5A68034076}" destId="{61148859-2147-42FF-93D1-F595899E5BB6}" srcOrd="1" destOrd="2" presId="urn:microsoft.com/office/officeart/2005/8/layout/vList4"/>
    <dgm:cxn modelId="{D211F9CA-89F9-4C5F-AB02-54C7A4F6292D}" type="presOf" srcId="{78CC01C4-FDA6-4380-B50E-920D29D6CC0D}" destId="{49D11974-A9BA-4D27-9729-2371093A7C17}" srcOrd="0" destOrd="2" presId="urn:microsoft.com/office/officeart/2005/8/layout/vList4"/>
    <dgm:cxn modelId="{24E7F41D-65D7-466E-8BF3-5866A9AF6B5D}" type="presOf" srcId="{A2E11357-D171-417E-9E90-E3366D1498C7}" destId="{49D11974-A9BA-4D27-9729-2371093A7C17}" srcOrd="0" destOrd="1" presId="urn:microsoft.com/office/officeart/2005/8/layout/vList4"/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FD1DFCD4-FA25-420D-BCDC-F447F68775A5}" type="presOf" srcId="{7BA3FC1B-88C9-48AD-9AA8-1AFA2640EC6B}" destId="{61148859-2147-42FF-93D1-F595899E5BB6}" srcOrd="1" destOrd="4" presId="urn:microsoft.com/office/officeart/2005/8/layout/vList4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B9221D9C-5B73-4CB5-B228-8D88A0A19D23}" type="presOf" srcId="{1E531B3B-3DA1-4995-B93F-0F5A68034076}" destId="{4963701A-3700-4766-A0F8-A64853D756B3}" srcOrd="0" destOrd="2" presId="urn:microsoft.com/office/officeart/2005/8/layout/vList4"/>
    <dgm:cxn modelId="{097D3F60-F333-4EEA-800F-784E2EDC0615}" type="presOf" srcId="{7BA3FC1B-88C9-48AD-9AA8-1AFA2640EC6B}" destId="{4963701A-3700-4766-A0F8-A64853D756B3}" srcOrd="0" destOrd="4" presId="urn:microsoft.com/office/officeart/2005/8/layout/vList4"/>
    <dgm:cxn modelId="{363A24C5-2F76-4B36-8620-5DEAAEE4083E}" type="presOf" srcId="{5C376F1D-93A4-4DF0-B489-3819A0A367C5}" destId="{61148859-2147-42FF-93D1-F595899E5BB6}" srcOrd="1" destOrd="5" presId="urn:microsoft.com/office/officeart/2005/8/layout/vList4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CC9332C3-86E6-42D9-A564-26DC689F85B3}" type="presOf" srcId="{5C376F1D-93A4-4DF0-B489-3819A0A367C5}" destId="{4963701A-3700-4766-A0F8-A64853D756B3}" srcOrd="0" destOrd="5" presId="urn:microsoft.com/office/officeart/2005/8/layout/vList4"/>
    <dgm:cxn modelId="{B98BEEF1-22A9-4367-AF8A-663839C2E6B7}" srcId="{36E0BF84-4868-4FA3-8C07-50E83FD43BEC}" destId="{4086A6B9-27AF-466E-9315-879FA579C39B}" srcOrd="5" destOrd="0" parTransId="{BF9DEEBF-8617-4954-8AF7-4347677CC3E4}" sibTransId="{109FFCAA-D1E8-4BF1-B9CF-EC6EC2333946}"/>
    <dgm:cxn modelId="{EF247ADA-176A-4596-BE15-B2613332922C}" type="presOf" srcId="{AC5B54F6-E692-4B36-BCA9-71B57057DE7A}" destId="{61148859-2147-42FF-93D1-F595899E5BB6}" srcOrd="1" destOrd="1" presId="urn:microsoft.com/office/officeart/2005/8/layout/vList4"/>
    <dgm:cxn modelId="{EFFDA3D6-0869-4ABA-B11C-351373B0784A}" type="presOf" srcId="{4C41CC8C-DA26-41EB-B6F3-EAB1611D64B4}" destId="{4AB0986C-BFC3-4F06-9B2B-DF3532439347}" srcOrd="0" destOrd="0" presId="urn:microsoft.com/office/officeart/2005/8/layout/vList4"/>
    <dgm:cxn modelId="{3168BADD-716C-4E62-802D-CAB0CF7EB98B}" type="presOf" srcId="{C6F25857-E511-4645-86E8-934AE3F1A065}" destId="{61148859-2147-42FF-93D1-F595899E5BB6}" srcOrd="1" destOrd="0" presId="urn:microsoft.com/office/officeart/2005/8/layout/vList4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FD3F0C9F-9D78-4E78-8E23-0092F92EB21F}" srcId="{C6F25857-E511-4645-86E8-934AE3F1A065}" destId="{5C376F1D-93A4-4DF0-B489-3819A0A367C5}" srcOrd="4" destOrd="0" parTransId="{1A5366C8-EE92-47B5-A277-695AC7B3C4CE}" sibTransId="{2F661DD6-D649-45B5-891C-FB1282139B7C}"/>
    <dgm:cxn modelId="{36FD8771-67FA-41E5-AFB2-E7067CFAAB7A}" type="presOf" srcId="{0C0A1389-4807-4919-9C47-3E19047F563A}" destId="{61148859-2147-42FF-93D1-F595899E5BB6}" srcOrd="1" destOrd="3" presId="urn:microsoft.com/office/officeart/2005/8/layout/vList4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FF00F4F3-649E-4747-941A-C2E9403DE1A4}" type="presParOf" srcId="{4AB0986C-BFC3-4F06-9B2B-DF3532439347}" destId="{244C320C-83DD-4DAE-BDA7-8DD8332104B2}" srcOrd="0" destOrd="0" presId="urn:microsoft.com/office/officeart/2005/8/layout/vList4"/>
    <dgm:cxn modelId="{30715C3F-345D-4CA0-9CD6-5EAF2B0B8F91}" type="presParOf" srcId="{244C320C-83DD-4DAE-BDA7-8DD8332104B2}" destId="{4963701A-3700-4766-A0F8-A64853D756B3}" srcOrd="0" destOrd="0" presId="urn:microsoft.com/office/officeart/2005/8/layout/vList4"/>
    <dgm:cxn modelId="{DCA3BA4D-6B81-4D5D-97E8-D5EE098602EB}" type="presParOf" srcId="{244C320C-83DD-4DAE-BDA7-8DD8332104B2}" destId="{69B2E7FE-E0DF-4DF8-BD5A-EA8BD4991151}" srcOrd="1" destOrd="0" presId="urn:microsoft.com/office/officeart/2005/8/layout/vList4"/>
    <dgm:cxn modelId="{02C35C04-077D-4E70-9A58-F7B2C6B48E90}" type="presParOf" srcId="{244C320C-83DD-4DAE-BDA7-8DD8332104B2}" destId="{61148859-2147-42FF-93D1-F595899E5BB6}" srcOrd="2" destOrd="0" presId="urn:microsoft.com/office/officeart/2005/8/layout/vList4"/>
    <dgm:cxn modelId="{004B9990-D8E4-4AE1-94E8-8A8671FB51D2}" type="presParOf" srcId="{4AB0986C-BFC3-4F06-9B2B-DF3532439347}" destId="{50AB246F-73D2-4382-A746-DA238F490762}" srcOrd="1" destOrd="0" presId="urn:microsoft.com/office/officeart/2005/8/layout/vList4"/>
    <dgm:cxn modelId="{DA068579-F8D3-4E01-A5C6-AC74106EE881}" type="presParOf" srcId="{4AB0986C-BFC3-4F06-9B2B-DF3532439347}" destId="{9F3F9DB2-454F-44E3-A360-1183B7717075}" srcOrd="2" destOrd="0" presId="urn:microsoft.com/office/officeart/2005/8/layout/vList4"/>
    <dgm:cxn modelId="{71968BBC-4CE0-45D7-B914-7DE5C8496D9B}" type="presParOf" srcId="{9F3F9DB2-454F-44E3-A360-1183B7717075}" destId="{49D11974-A9BA-4D27-9729-2371093A7C17}" srcOrd="0" destOrd="0" presId="urn:microsoft.com/office/officeart/2005/8/layout/vList4"/>
    <dgm:cxn modelId="{2E9EACE5-DEE8-4E3C-93F9-579F58925EFC}" type="presParOf" srcId="{9F3F9DB2-454F-44E3-A360-1183B7717075}" destId="{57765F27-BCFC-4B8E-9BA7-B2E4FB7924AA}" srcOrd="1" destOrd="0" presId="urn:microsoft.com/office/officeart/2005/8/layout/vList4"/>
    <dgm:cxn modelId="{2FE16B0A-7842-49E9-8ED3-0B0B0C065ABA}" type="presParOf" srcId="{9F3F9DB2-454F-44E3-A360-1183B7717075}" destId="{14218B9B-AADB-44D4-92C0-9E7EE6C162DC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Мозок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Нерви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Спричинення інсульту – крововиливу у мозок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Реакція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кисневу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недостатність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: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параліч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зупинка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дихання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а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серця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Головний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біль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запаморочення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безсоння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стомлюваність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Підвищення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збудливісті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кори головного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мозку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на короткий час, а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пригнічення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діяльність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клітин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68864702-4392-470A-8BEE-6D6023F86A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Безперервне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збудження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ослаблює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гальмівний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процес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що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призводить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до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виснаження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нервової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системи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D15720AE-771C-453A-9492-B29A1C38F61E}" type="sibTrans" cxnId="{0885DE90-7045-4DF8-B7CA-C6866B99C66B}">
      <dgm:prSet/>
      <dgm:spPr/>
      <dgm:t>
        <a:bodyPr/>
        <a:lstStyle/>
        <a:p>
          <a:endParaRPr lang="uk-UA"/>
        </a:p>
      </dgm:t>
    </dgm:pt>
    <dgm:pt modelId="{BB508895-58F6-4179-B166-BAB4784A3D35}" type="parTrans" cxnId="{0885DE90-7045-4DF8-B7CA-C6866B99C66B}">
      <dgm:prSet/>
      <dgm:spPr/>
      <dgm:t>
        <a:bodyPr/>
        <a:lstStyle/>
        <a:p>
          <a:endParaRPr lang="uk-UA"/>
        </a:p>
      </dgm:t>
    </dgm:pt>
    <dgm:pt modelId="{D706C8ED-EC14-4FE0-B9BB-AB0955E074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6628A139-A9F5-4497-A02C-26FF355A2D7B}" type="parTrans" cxnId="{5C5A6A81-DCCC-4338-8A6C-69EED5D5CD73}">
      <dgm:prSet/>
      <dgm:spPr/>
      <dgm:t>
        <a:bodyPr/>
        <a:lstStyle/>
        <a:p>
          <a:endParaRPr lang="uk-UA"/>
        </a:p>
      </dgm:t>
    </dgm:pt>
    <dgm:pt modelId="{31D1FF03-677D-4A98-A20C-9A18459A401C}" type="sibTrans" cxnId="{5C5A6A81-DCCC-4338-8A6C-69EED5D5CD73}">
      <dgm:prSet/>
      <dgm:spPr/>
      <dgm:t>
        <a:bodyPr/>
        <a:lstStyle/>
        <a:p>
          <a:endParaRPr lang="uk-UA"/>
        </a:p>
      </dgm:t>
    </dgm:pt>
    <dgm:pt modelId="{7146AF93-1BCB-437C-BBA3-27F356B5AD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Погіршення пам’яті, уваги, зниження працездатності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7A99FF33-5064-4450-9B2C-665499CC809A}" type="parTrans" cxnId="{09650D27-2DF7-436D-A0EE-4CA3E1BC1A39}">
      <dgm:prSet/>
      <dgm:spPr/>
      <dgm:t>
        <a:bodyPr/>
        <a:lstStyle/>
        <a:p>
          <a:endParaRPr lang="uk-UA"/>
        </a:p>
      </dgm:t>
    </dgm:pt>
    <dgm:pt modelId="{892EF24C-DBD7-4695-A620-39231551DF0E}" type="sibTrans" cxnId="{09650D27-2DF7-436D-A0EE-4CA3E1BC1A39}">
      <dgm:prSet/>
      <dgm:spPr/>
      <dgm:t>
        <a:bodyPr/>
        <a:lstStyle/>
        <a:p>
          <a:endParaRPr lang="uk-UA"/>
        </a:p>
      </dgm:t>
    </dgm:pt>
    <dgm:pt modelId="{64935EC4-B70B-4D1B-A09F-0835A59E6A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Вразливість, нервовість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0A79DF0D-902A-4AF0-A928-24A8D0C9E23B}" type="parTrans" cxnId="{EB570602-E1D9-44BF-B172-7B6E6968CA61}">
      <dgm:prSet/>
      <dgm:spPr/>
      <dgm:t>
        <a:bodyPr/>
        <a:lstStyle/>
        <a:p>
          <a:endParaRPr lang="uk-UA"/>
        </a:p>
      </dgm:t>
    </dgm:pt>
    <dgm:pt modelId="{8BF6FB38-CE5B-4BEC-8BD7-F7C92266396D}" type="sibTrans" cxnId="{EB570602-E1D9-44BF-B172-7B6E6968CA61}">
      <dgm:prSet/>
      <dgm:spPr/>
      <dgm:t>
        <a:bodyPr/>
        <a:lstStyle/>
        <a:p>
          <a:endParaRPr lang="uk-UA"/>
        </a:p>
      </dgm:t>
    </dgm:pt>
    <dgm:pt modelId="{C7A427A4-72A5-4904-9182-4C1A23E1118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Порушення перебігу нервових та як внаслідок психічних процесів</a:t>
          </a:r>
        </a:p>
      </dgm:t>
    </dgm:pt>
    <dgm:pt modelId="{A7840131-2047-4EB7-A173-A6EEA9962D2B}" type="parTrans" cxnId="{EC687440-02A6-4B04-90DF-824CDAE7B6EF}">
      <dgm:prSet/>
      <dgm:spPr/>
      <dgm:t>
        <a:bodyPr/>
        <a:lstStyle/>
        <a:p>
          <a:endParaRPr lang="uk-UA"/>
        </a:p>
      </dgm:t>
    </dgm:pt>
    <dgm:pt modelId="{0C0227AD-D28C-445D-A900-A1AF21D28150}" type="sibTrans" cxnId="{EC687440-02A6-4B04-90DF-824CDAE7B6EF}">
      <dgm:prSet/>
      <dgm:spPr/>
      <dgm:t>
        <a:bodyPr/>
        <a:lstStyle/>
        <a:p>
          <a:endParaRPr lang="uk-UA"/>
        </a:p>
      </dgm:t>
    </dgm:pt>
    <dgm:pt modelId="{4194F17B-A03E-499B-8032-6A7427396B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E311B0AC-B752-4E3E-B8F2-32158470B395}" type="parTrans" cxnId="{C11B91B2-A853-4B15-80A6-A2403B06FF34}">
      <dgm:prSet/>
      <dgm:spPr/>
      <dgm:t>
        <a:bodyPr/>
        <a:lstStyle/>
        <a:p>
          <a:endParaRPr lang="uk-UA"/>
        </a:p>
      </dgm:t>
    </dgm:pt>
    <dgm:pt modelId="{877BBCA3-5C33-43BB-8430-A060BC67248C}" type="sibTrans" cxnId="{C11B91B2-A853-4B15-80A6-A2403B06FF34}">
      <dgm:prSet/>
      <dgm:spPr/>
      <dgm:t>
        <a:bodyPr/>
        <a:lstStyle/>
        <a:p>
          <a:endParaRPr lang="uk-UA"/>
        </a:p>
      </dgm:t>
    </dgm:pt>
    <dgm:pt modelId="{ECFEDE61-6EB6-4350-A04A-F16A6EEA5BC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Неврози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34D16A86-23D4-4B19-9A37-29953462A49E}" type="parTrans" cxnId="{24332BB2-D141-4A91-98B8-1FBD4906A92C}">
      <dgm:prSet/>
      <dgm:spPr/>
      <dgm:t>
        <a:bodyPr/>
        <a:lstStyle/>
        <a:p>
          <a:endParaRPr lang="uk-UA"/>
        </a:p>
      </dgm:t>
    </dgm:pt>
    <dgm:pt modelId="{70FDDF8B-43E6-4934-B48A-9EDB1CC076E4}" type="sibTrans" cxnId="{24332BB2-D141-4A91-98B8-1FBD4906A92C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  <dgm:t>
        <a:bodyPr/>
        <a:lstStyle/>
        <a:p>
          <a:endParaRPr lang="uk-UA"/>
        </a:p>
      </dgm:t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D0AA40-76F3-4C17-B7B2-9F9B3105EDE2}" type="presOf" srcId="{D706C8ED-EC14-4FE0-B9BB-AB0955E07442}" destId="{49D11974-A9BA-4D27-9729-2371093A7C17}" srcOrd="0" destOrd="6" presId="urn:microsoft.com/office/officeart/2005/8/layout/vList4"/>
    <dgm:cxn modelId="{7B6A8F0A-89E8-4510-BCE8-F885BCB01D33}" type="presOf" srcId="{4194F17B-A03E-499B-8032-6A7427396BE0}" destId="{49D11974-A9BA-4D27-9729-2371093A7C17}" srcOrd="0" destOrd="5" presId="urn:microsoft.com/office/officeart/2005/8/layout/vList4"/>
    <dgm:cxn modelId="{E76AE723-09BD-45B9-9DF4-1062B1CFC623}" type="presOf" srcId="{36E0BF84-4868-4FA3-8C07-50E83FD43BEC}" destId="{49D11974-A9BA-4D27-9729-2371093A7C17}" srcOrd="0" destOrd="0" presId="urn:microsoft.com/office/officeart/2005/8/layout/vList4"/>
    <dgm:cxn modelId="{09650D27-2DF7-436D-A0EE-4CA3E1BC1A39}" srcId="{C6F25857-E511-4645-86E8-934AE3F1A065}" destId="{7146AF93-1BCB-437C-BBA3-27F356B5AD65}" srcOrd="3" destOrd="0" parTransId="{7A99FF33-5064-4450-9B2C-665499CC809A}" sibTransId="{892EF24C-DBD7-4695-A620-39231551DF0E}"/>
    <dgm:cxn modelId="{6CA9CEB0-A361-483F-99CF-A94A6289C01E}" type="presOf" srcId="{6E36C699-590D-4153-9512-04001714B0CB}" destId="{14218B9B-AADB-44D4-92C0-9E7EE6C162DC}" srcOrd="1" destOrd="7" presId="urn:microsoft.com/office/officeart/2005/8/layout/vList4"/>
    <dgm:cxn modelId="{AD5EACAD-69A2-43E5-8CC4-720BBB9422D5}" type="presOf" srcId="{C7A427A4-72A5-4904-9182-4C1A23E1118D}" destId="{14218B9B-AADB-44D4-92C0-9E7EE6C162DC}" srcOrd="1" destOrd="3" presId="urn:microsoft.com/office/officeart/2005/8/layout/vList4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36A329FF-1CE8-4E58-8FFD-F0756002EA16}" type="presOf" srcId="{ECFEDE61-6EB6-4350-A04A-F16A6EEA5BC8}" destId="{14218B9B-AADB-44D4-92C0-9E7EE6C162DC}" srcOrd="1" destOrd="4" presId="urn:microsoft.com/office/officeart/2005/8/layout/vList4"/>
    <dgm:cxn modelId="{D3132487-088B-4B15-9C5D-DE9EDFD38EFE}" type="presOf" srcId="{ECFEDE61-6EB6-4350-A04A-F16A6EEA5BC8}" destId="{49D11974-A9BA-4D27-9729-2371093A7C17}" srcOrd="0" destOrd="4" presId="urn:microsoft.com/office/officeart/2005/8/layout/vList4"/>
    <dgm:cxn modelId="{0885DE90-7045-4DF8-B7CA-C6866B99C66B}" srcId="{36E0BF84-4868-4FA3-8C07-50E83FD43BEC}" destId="{68864702-4392-470A-8BEE-6D6023F86A09}" srcOrd="1" destOrd="0" parTransId="{BB508895-58F6-4179-B166-BAB4784A3D35}" sibTransId="{D15720AE-771C-453A-9492-B29A1C38F61E}"/>
    <dgm:cxn modelId="{A24B02AB-0760-4201-8E3F-090B0F3D2D5A}" type="presOf" srcId="{64935EC4-B70B-4D1B-A09F-0835A59E6A36}" destId="{61148859-2147-42FF-93D1-F595899E5BB6}" srcOrd="1" destOrd="5" presId="urn:microsoft.com/office/officeart/2005/8/layout/vList4"/>
    <dgm:cxn modelId="{25F76248-E4A8-4798-8125-822BA2480B95}" type="presOf" srcId="{A2E11357-D171-417E-9E90-E3366D1498C7}" destId="{49D11974-A9BA-4D27-9729-2371093A7C17}" srcOrd="0" destOrd="1" presId="urn:microsoft.com/office/officeart/2005/8/layout/vList4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E376B1E6-361E-425C-BB8A-AABCEA532DE1}" type="presOf" srcId="{4C41CC8C-DA26-41EB-B6F3-EAB1611D64B4}" destId="{4AB0986C-BFC3-4F06-9B2B-DF3532439347}" srcOrd="0" destOrd="0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06294954-2495-47E2-A7AA-8BC430F30758}" type="presOf" srcId="{7146AF93-1BCB-437C-BBA3-27F356B5AD65}" destId="{4963701A-3700-4766-A0F8-A64853D756B3}" srcOrd="0" destOrd="4" presId="urn:microsoft.com/office/officeart/2005/8/layout/vList4"/>
    <dgm:cxn modelId="{EC687440-02A6-4B04-90DF-824CDAE7B6EF}" srcId="{36E0BF84-4868-4FA3-8C07-50E83FD43BEC}" destId="{C7A427A4-72A5-4904-9182-4C1A23E1118D}" srcOrd="2" destOrd="0" parTransId="{A7840131-2047-4EB7-A173-A6EEA9962D2B}" sibTransId="{0C0227AD-D28C-445D-A900-A1AF21D28150}"/>
    <dgm:cxn modelId="{C11B91B2-A853-4B15-80A6-A2403B06FF34}" srcId="{36E0BF84-4868-4FA3-8C07-50E83FD43BEC}" destId="{4194F17B-A03E-499B-8032-6A7427396BE0}" srcOrd="4" destOrd="0" parTransId="{E311B0AC-B752-4E3E-B8F2-32158470B395}" sibTransId="{877BBCA3-5C33-43BB-8430-A060BC67248C}"/>
    <dgm:cxn modelId="{B3142EF9-00D1-41B5-A95C-4353ADD9627C}" type="presOf" srcId="{36E0BF84-4868-4FA3-8C07-50E83FD43BEC}" destId="{14218B9B-AADB-44D4-92C0-9E7EE6C162DC}" srcOrd="1" destOrd="0" presId="urn:microsoft.com/office/officeart/2005/8/layout/vList4"/>
    <dgm:cxn modelId="{CB273A62-90B8-4C30-B177-DA61CAB045C0}" type="presOf" srcId="{C6F25857-E511-4645-86E8-934AE3F1A065}" destId="{61148859-2147-42FF-93D1-F595899E5BB6}" srcOrd="1" destOrd="0" presId="urn:microsoft.com/office/officeart/2005/8/layout/vList4"/>
    <dgm:cxn modelId="{DB095F3C-D737-404E-9790-43B6BADB903C}" type="presOf" srcId="{68864702-4392-470A-8BEE-6D6023F86A09}" destId="{14218B9B-AADB-44D4-92C0-9E7EE6C162DC}" srcOrd="1" destOrd="2" presId="urn:microsoft.com/office/officeart/2005/8/layout/vList4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FFC472FE-D6D4-4EBF-92B7-C568578E8F30}" type="presOf" srcId="{D706C8ED-EC14-4FE0-B9BB-AB0955E07442}" destId="{14218B9B-AADB-44D4-92C0-9E7EE6C162DC}" srcOrd="1" destOrd="6" presId="urn:microsoft.com/office/officeart/2005/8/layout/vList4"/>
    <dgm:cxn modelId="{5C5A6A81-DCCC-4338-8A6C-69EED5D5CD73}" srcId="{36E0BF84-4868-4FA3-8C07-50E83FD43BEC}" destId="{D706C8ED-EC14-4FE0-B9BB-AB0955E07442}" srcOrd="5" destOrd="0" parTransId="{6628A139-A9F5-4497-A02C-26FF355A2D7B}" sibTransId="{31D1FF03-677D-4A98-A20C-9A18459A401C}"/>
    <dgm:cxn modelId="{466A94BA-7D4E-4135-830B-98039DEC0DF0}" type="presOf" srcId="{0C0A1389-4807-4919-9C47-3E19047F563A}" destId="{4963701A-3700-4766-A0F8-A64853D756B3}" srcOrd="0" destOrd="3" presId="urn:microsoft.com/office/officeart/2005/8/layout/vList4"/>
    <dgm:cxn modelId="{D980429B-B7FF-4F2E-BDA4-AAD0D09ED8FD}" type="presOf" srcId="{64935EC4-B70B-4D1B-A09F-0835A59E6A36}" destId="{4963701A-3700-4766-A0F8-A64853D756B3}" srcOrd="0" destOrd="5" presId="urn:microsoft.com/office/officeart/2005/8/layout/vList4"/>
    <dgm:cxn modelId="{5A1B056F-7036-40DE-8E06-20000CF32CEB}" type="presOf" srcId="{4194F17B-A03E-499B-8032-6A7427396BE0}" destId="{14218B9B-AADB-44D4-92C0-9E7EE6C162DC}" srcOrd="1" destOrd="5" presId="urn:microsoft.com/office/officeart/2005/8/layout/vList4"/>
    <dgm:cxn modelId="{6CCA1A60-BE0C-4635-A94A-3BB6EE265EA4}" type="presOf" srcId="{C7A427A4-72A5-4904-9182-4C1A23E1118D}" destId="{49D11974-A9BA-4D27-9729-2371093A7C17}" srcOrd="0" destOrd="3" presId="urn:microsoft.com/office/officeart/2005/8/layout/vList4"/>
    <dgm:cxn modelId="{EB570602-E1D9-44BF-B172-7B6E6968CA61}" srcId="{C6F25857-E511-4645-86E8-934AE3F1A065}" destId="{64935EC4-B70B-4D1B-A09F-0835A59E6A36}" srcOrd="4" destOrd="0" parTransId="{0A79DF0D-902A-4AF0-A928-24A8D0C9E23B}" sibTransId="{8BF6FB38-CE5B-4BEC-8BD7-F7C92266396D}"/>
    <dgm:cxn modelId="{64A5D467-8FF8-46D1-8B3E-E95760D69181}" type="presOf" srcId="{1E531B3B-3DA1-4995-B93F-0F5A68034076}" destId="{4963701A-3700-4766-A0F8-A64853D756B3}" srcOrd="0" destOrd="2" presId="urn:microsoft.com/office/officeart/2005/8/layout/vList4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4C189D38-2CEC-4809-82BA-56806BC2E4B7}" type="presOf" srcId="{6E36C699-590D-4153-9512-04001714B0CB}" destId="{49D11974-A9BA-4D27-9729-2371093A7C17}" srcOrd="0" destOrd="7" presId="urn:microsoft.com/office/officeart/2005/8/layout/vList4"/>
    <dgm:cxn modelId="{E6E880B9-735F-4324-8593-44086C9B1E04}" type="presOf" srcId="{AC5B54F6-E692-4B36-BCA9-71B57057DE7A}" destId="{4963701A-3700-4766-A0F8-A64853D756B3}" srcOrd="0" destOrd="1" presId="urn:microsoft.com/office/officeart/2005/8/layout/vList4"/>
    <dgm:cxn modelId="{4D361493-EAAE-46FD-9668-3FA4203403CE}" type="presOf" srcId="{A2E11357-D171-417E-9E90-E3366D1498C7}" destId="{14218B9B-AADB-44D4-92C0-9E7EE6C162DC}" srcOrd="1" destOrd="1" presId="urn:microsoft.com/office/officeart/2005/8/layout/vList4"/>
    <dgm:cxn modelId="{B0F5502B-9065-4644-895E-4130F7B37523}" type="presOf" srcId="{0C0A1389-4807-4919-9C47-3E19047F563A}" destId="{61148859-2147-42FF-93D1-F595899E5BB6}" srcOrd="1" destOrd="3" presId="urn:microsoft.com/office/officeart/2005/8/layout/vList4"/>
    <dgm:cxn modelId="{24332BB2-D141-4A91-98B8-1FBD4906A92C}" srcId="{36E0BF84-4868-4FA3-8C07-50E83FD43BEC}" destId="{ECFEDE61-6EB6-4350-A04A-F16A6EEA5BC8}" srcOrd="3" destOrd="0" parTransId="{34D16A86-23D4-4B19-9A37-29953462A49E}" sibTransId="{70FDDF8B-43E6-4934-B48A-9EDB1CC076E4}"/>
    <dgm:cxn modelId="{FF6B7096-D7D5-4060-AFBA-0AD194FE16DE}" type="presOf" srcId="{C6F25857-E511-4645-86E8-934AE3F1A065}" destId="{4963701A-3700-4766-A0F8-A64853D756B3}" srcOrd="0" destOrd="0" presId="urn:microsoft.com/office/officeart/2005/8/layout/vList4"/>
    <dgm:cxn modelId="{50560C63-51D5-4CAA-9ADD-4C2F10CD6138}" type="presOf" srcId="{7146AF93-1BCB-437C-BBA3-27F356B5AD65}" destId="{61148859-2147-42FF-93D1-F595899E5BB6}" srcOrd="1" destOrd="4" presId="urn:microsoft.com/office/officeart/2005/8/layout/vList4"/>
    <dgm:cxn modelId="{9DC56D61-3D3D-4BD5-8148-EEDC6854BDC6}" type="presOf" srcId="{1E531B3B-3DA1-4995-B93F-0F5A68034076}" destId="{61148859-2147-42FF-93D1-F595899E5BB6}" srcOrd="1" destOrd="2" presId="urn:microsoft.com/office/officeart/2005/8/layout/vList4"/>
    <dgm:cxn modelId="{5C7ECCEB-6555-4784-A043-A31406F9D550}" type="presOf" srcId="{68864702-4392-470A-8BEE-6D6023F86A09}" destId="{49D11974-A9BA-4D27-9729-2371093A7C17}" srcOrd="0" destOrd="2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D24BC3D1-0A2B-4234-96DB-398BACF11E7B}" type="presOf" srcId="{AC5B54F6-E692-4B36-BCA9-71B57057DE7A}" destId="{61148859-2147-42FF-93D1-F595899E5BB6}" srcOrd="1" destOrd="1" presId="urn:microsoft.com/office/officeart/2005/8/layout/vList4"/>
    <dgm:cxn modelId="{558113F9-7664-46A5-AED6-0F8ADF162193}" type="presParOf" srcId="{4AB0986C-BFC3-4F06-9B2B-DF3532439347}" destId="{244C320C-83DD-4DAE-BDA7-8DD8332104B2}" srcOrd="0" destOrd="0" presId="urn:microsoft.com/office/officeart/2005/8/layout/vList4"/>
    <dgm:cxn modelId="{25602C28-4261-4F33-9CFC-BAE98F9F84C0}" type="presParOf" srcId="{244C320C-83DD-4DAE-BDA7-8DD8332104B2}" destId="{4963701A-3700-4766-A0F8-A64853D756B3}" srcOrd="0" destOrd="0" presId="urn:microsoft.com/office/officeart/2005/8/layout/vList4"/>
    <dgm:cxn modelId="{F3BA41C1-84C9-42DA-9DD0-932C9E48C897}" type="presParOf" srcId="{244C320C-83DD-4DAE-BDA7-8DD8332104B2}" destId="{69B2E7FE-E0DF-4DF8-BD5A-EA8BD4991151}" srcOrd="1" destOrd="0" presId="urn:microsoft.com/office/officeart/2005/8/layout/vList4"/>
    <dgm:cxn modelId="{02D40BD0-432B-409C-8D6F-8471994EDF49}" type="presParOf" srcId="{244C320C-83DD-4DAE-BDA7-8DD8332104B2}" destId="{61148859-2147-42FF-93D1-F595899E5BB6}" srcOrd="2" destOrd="0" presId="urn:microsoft.com/office/officeart/2005/8/layout/vList4"/>
    <dgm:cxn modelId="{A452327B-1124-454D-B3E2-4ED21AD7ED26}" type="presParOf" srcId="{4AB0986C-BFC3-4F06-9B2B-DF3532439347}" destId="{50AB246F-73D2-4382-A746-DA238F490762}" srcOrd="1" destOrd="0" presId="urn:microsoft.com/office/officeart/2005/8/layout/vList4"/>
    <dgm:cxn modelId="{19366B82-E292-4A29-94C2-B30E619E5D21}" type="presParOf" srcId="{4AB0986C-BFC3-4F06-9B2B-DF3532439347}" destId="{9F3F9DB2-454F-44E3-A360-1183B7717075}" srcOrd="2" destOrd="0" presId="urn:microsoft.com/office/officeart/2005/8/layout/vList4"/>
    <dgm:cxn modelId="{E8AAB4AF-EA3B-4296-BFB7-CC7DDEE01E9B}" type="presParOf" srcId="{9F3F9DB2-454F-44E3-A360-1183B7717075}" destId="{49D11974-A9BA-4D27-9729-2371093A7C17}" srcOrd="0" destOrd="0" presId="urn:microsoft.com/office/officeart/2005/8/layout/vList4"/>
    <dgm:cxn modelId="{F5BFD14D-4880-4B4B-939D-484221DFB6AE}" type="presParOf" srcId="{9F3F9DB2-454F-44E3-A360-1183B7717075}" destId="{57765F27-BCFC-4B8E-9BA7-B2E4FB7924AA}" srcOrd="1" destOrd="0" presId="urn:microsoft.com/office/officeart/2005/8/layout/vList4"/>
    <dgm:cxn modelId="{7963C241-8367-46A1-8832-4BD8E137D711}" type="presParOf" srcId="{9F3F9DB2-454F-44E3-A360-1183B7717075}" destId="{14218B9B-AADB-44D4-92C0-9E7EE6C162DC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Шлунок та кишкова система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Печінка, підшлункова та слинна залози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Занесення інфекції у шлунок та кишки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Подразнення слинної залози, що призводить до збільшення слиноутворення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Виразкової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хвороби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та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дванадцятипалої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кишки 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Порушення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виділення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шлункового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соку</a:t>
          </a:r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68864702-4392-470A-8BEE-6D6023F86A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Рак підшлункової залози</a:t>
          </a:r>
        </a:p>
      </dgm:t>
    </dgm:pt>
    <dgm:pt modelId="{D15720AE-771C-453A-9492-B29A1C38F61E}" type="sibTrans" cxnId="{0885DE90-7045-4DF8-B7CA-C6866B99C66B}">
      <dgm:prSet/>
      <dgm:spPr/>
      <dgm:t>
        <a:bodyPr/>
        <a:lstStyle/>
        <a:p>
          <a:endParaRPr lang="uk-UA"/>
        </a:p>
      </dgm:t>
    </dgm:pt>
    <dgm:pt modelId="{BB508895-58F6-4179-B166-BAB4784A3D35}" type="parTrans" cxnId="{0885DE90-7045-4DF8-B7CA-C6866B99C66B}">
      <dgm:prSet/>
      <dgm:spPr/>
      <dgm:t>
        <a:bodyPr/>
        <a:lstStyle/>
        <a:p>
          <a:endParaRPr lang="uk-UA"/>
        </a:p>
      </dgm:t>
    </dgm:pt>
    <dgm:pt modelId="{D706C8ED-EC14-4FE0-B9BB-AB0955E074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6628A139-A9F5-4497-A02C-26FF355A2D7B}" type="parTrans" cxnId="{5C5A6A81-DCCC-4338-8A6C-69EED5D5CD73}">
      <dgm:prSet/>
      <dgm:spPr/>
      <dgm:t>
        <a:bodyPr/>
        <a:lstStyle/>
        <a:p>
          <a:endParaRPr lang="uk-UA"/>
        </a:p>
      </dgm:t>
    </dgm:pt>
    <dgm:pt modelId="{31D1FF03-677D-4A98-A20C-9A18459A401C}" type="sibTrans" cxnId="{5C5A6A81-DCCC-4338-8A6C-69EED5D5CD73}">
      <dgm:prSet/>
      <dgm:spPr/>
      <dgm:t>
        <a:bodyPr/>
        <a:lstStyle/>
        <a:p>
          <a:endParaRPr lang="uk-UA"/>
        </a:p>
      </dgm:t>
    </dgm:pt>
    <dgm:pt modelId="{7146AF93-1BCB-437C-BBA3-27F356B5AD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Перебування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судин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 у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стані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постійного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спазму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7A99FF33-5064-4450-9B2C-665499CC809A}" type="parTrans" cxnId="{09650D27-2DF7-436D-A0EE-4CA3E1BC1A39}">
      <dgm:prSet/>
      <dgm:spPr/>
      <dgm:t>
        <a:bodyPr/>
        <a:lstStyle/>
        <a:p>
          <a:endParaRPr lang="uk-UA"/>
        </a:p>
      </dgm:t>
    </dgm:pt>
    <dgm:pt modelId="{892EF24C-DBD7-4695-A620-39231551DF0E}" type="sibTrans" cxnId="{09650D27-2DF7-436D-A0EE-4CA3E1BC1A39}">
      <dgm:prSet/>
      <dgm:spPr/>
      <dgm:t>
        <a:bodyPr/>
        <a:lstStyle/>
        <a:p>
          <a:endParaRPr lang="uk-UA"/>
        </a:p>
      </dgm:t>
    </dgm:pt>
    <dgm:pt modelId="{C7A427A4-72A5-4904-9182-4C1A23E1118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печінки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зниження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ії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роботи</a:t>
          </a:r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A7840131-2047-4EB7-A173-A6EEA9962D2B}" type="parTrans" cxnId="{EC687440-02A6-4B04-90DF-824CDAE7B6EF}">
      <dgm:prSet/>
      <dgm:spPr/>
      <dgm:t>
        <a:bodyPr/>
        <a:lstStyle/>
        <a:p>
          <a:endParaRPr lang="uk-UA"/>
        </a:p>
      </dgm:t>
    </dgm:pt>
    <dgm:pt modelId="{0C0227AD-D28C-445D-A900-A1AF21D28150}" type="sibTrans" cxnId="{EC687440-02A6-4B04-90DF-824CDAE7B6EF}">
      <dgm:prSet/>
      <dgm:spPr/>
      <dgm:t>
        <a:bodyPr/>
        <a:lstStyle/>
        <a:p>
          <a:endParaRPr lang="uk-UA"/>
        </a:p>
      </dgm:t>
    </dgm:pt>
    <dgm:pt modelId="{4194F17B-A03E-499B-8032-6A7427396B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E311B0AC-B752-4E3E-B8F2-32158470B395}" type="parTrans" cxnId="{C11B91B2-A853-4B15-80A6-A2403B06FF34}">
      <dgm:prSet/>
      <dgm:spPr/>
      <dgm:t>
        <a:bodyPr/>
        <a:lstStyle/>
        <a:p>
          <a:endParaRPr lang="uk-UA"/>
        </a:p>
      </dgm:t>
    </dgm:pt>
    <dgm:pt modelId="{877BBCA3-5C33-43BB-8430-A060BC67248C}" type="sibTrans" cxnId="{C11B91B2-A853-4B15-80A6-A2403B06FF34}">
      <dgm:prSet/>
      <dgm:spPr/>
      <dgm:t>
        <a:bodyPr/>
        <a:lstStyle/>
        <a:p>
          <a:endParaRPr lang="uk-UA"/>
        </a:p>
      </dgm:t>
    </dgm:pt>
    <dgm:pt modelId="{9443376C-66A7-4CA6-ACC0-2CD3F4293BD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0F2DF77D-7C4D-416B-AB52-A1517EB2ED90}" type="parTrans" cxnId="{152473ED-37AF-4A03-861B-58B00EFED8FB}">
      <dgm:prSet/>
      <dgm:spPr/>
      <dgm:t>
        <a:bodyPr/>
        <a:lstStyle/>
        <a:p>
          <a:endParaRPr lang="uk-UA"/>
        </a:p>
      </dgm:t>
    </dgm:pt>
    <dgm:pt modelId="{BE95D58C-F651-421D-B48E-9B0EC14E5083}" type="sibTrans" cxnId="{152473ED-37AF-4A03-861B-58B00EFED8FB}">
      <dgm:prSet/>
      <dgm:spPr/>
      <dgm:t>
        <a:bodyPr/>
        <a:lstStyle/>
        <a:p>
          <a:endParaRPr lang="uk-UA"/>
        </a:p>
      </dgm:t>
    </dgm:pt>
    <dgm:pt modelId="{2FAD10F5-C2CD-4540-A993-5BE45D6B52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Розвиток гастриту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6E7CA771-B342-4909-9070-2A261C62AD4E}" type="parTrans" cxnId="{9BDE0086-B763-4D42-80C1-9EB08D293EAB}">
      <dgm:prSet/>
      <dgm:spPr/>
      <dgm:t>
        <a:bodyPr/>
        <a:lstStyle/>
        <a:p>
          <a:endParaRPr lang="uk-UA"/>
        </a:p>
      </dgm:t>
    </dgm:pt>
    <dgm:pt modelId="{18AC9F0C-010F-4DF3-AE00-79BEFCF3046C}" type="sibTrans" cxnId="{9BDE0086-B763-4D42-80C1-9EB08D293EAB}">
      <dgm:prSet/>
      <dgm:spPr/>
      <dgm:t>
        <a:bodyPr/>
        <a:lstStyle/>
        <a:p>
          <a:endParaRPr lang="uk-UA"/>
        </a:p>
      </dgm:t>
    </dgm:pt>
    <dgm:pt modelId="{1F7175B7-F62F-41BF-AD43-1AD0CBB2194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Подразнення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стінки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слизової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оболонки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шлунка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ADD71C88-6FDE-4788-B69D-DC05C7DF23F0}" type="parTrans" cxnId="{8A7CC4B3-A9DE-4004-8066-C5C888F5F0B0}">
      <dgm:prSet/>
      <dgm:spPr/>
      <dgm:t>
        <a:bodyPr/>
        <a:lstStyle/>
        <a:p>
          <a:endParaRPr lang="uk-UA"/>
        </a:p>
      </dgm:t>
    </dgm:pt>
    <dgm:pt modelId="{BDD5A389-FDDE-4E3B-AD24-175ED397AAA9}" type="sibTrans" cxnId="{8A7CC4B3-A9DE-4004-8066-C5C888F5F0B0}">
      <dgm:prSet/>
      <dgm:spPr/>
      <dgm:t>
        <a:bodyPr/>
        <a:lstStyle/>
        <a:p>
          <a:endParaRPr lang="uk-UA"/>
        </a:p>
      </dgm:t>
    </dgm:pt>
    <dgm:pt modelId="{6981BDF7-3E87-4B25-B330-2DBE27F324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Втрата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апетиту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больові</a:t>
          </a:r>
          <a:r>
            <a:rPr lang="ru-RU" sz="180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 smtClean="0">
              <a:solidFill>
                <a:srgbClr val="000000"/>
              </a:solidFill>
              <a:latin typeface="Georgia" pitchFamily="18" charset="0"/>
            </a:rPr>
            <a:t>відчуття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1262A35D-BD6A-4E29-9AB3-3B0299D9DECA}" type="parTrans" cxnId="{C3354315-1A46-4A66-BBBC-52048A84B26C}">
      <dgm:prSet/>
      <dgm:spPr/>
      <dgm:t>
        <a:bodyPr/>
        <a:lstStyle/>
        <a:p>
          <a:endParaRPr lang="uk-UA"/>
        </a:p>
      </dgm:t>
    </dgm:pt>
    <dgm:pt modelId="{0D890C28-4FAB-43D8-9C69-A8E92B604555}" type="sibTrans" cxnId="{C3354315-1A46-4A66-BBBC-52048A84B26C}">
      <dgm:prSet/>
      <dgm:spPr/>
      <dgm:t>
        <a:bodyPr/>
        <a:lstStyle/>
        <a:p>
          <a:endParaRPr lang="uk-UA"/>
        </a:p>
      </dgm:t>
    </dgm:pt>
    <dgm:pt modelId="{B5DB04CF-6927-411B-B410-3F7E9A4024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err="1" smtClean="0">
              <a:solidFill>
                <a:srgbClr val="000000"/>
              </a:solidFill>
              <a:latin typeface="Georgia" pitchFamily="18" charset="0"/>
            </a:rPr>
            <a:t>Спиричинення</a:t>
          </a:r>
          <a:r>
            <a:rPr lang="uk-UA" sz="1800" dirty="0" smtClean="0">
              <a:solidFill>
                <a:srgbClr val="000000"/>
              </a:solidFill>
              <a:latin typeface="Georgia" pitchFamily="18" charset="0"/>
            </a:rPr>
            <a:t> раку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BCCCC1CA-7CE0-4432-8D6E-9F84E0392B1C}" type="parTrans" cxnId="{7A939412-DBA4-4620-B2F0-70EEE3CEEE91}">
      <dgm:prSet/>
      <dgm:spPr/>
      <dgm:t>
        <a:bodyPr/>
        <a:lstStyle/>
        <a:p>
          <a:endParaRPr lang="uk-UA"/>
        </a:p>
      </dgm:t>
    </dgm:pt>
    <dgm:pt modelId="{D52D4942-A3D9-4BF6-99FB-7F8C6E471D25}" type="sibTrans" cxnId="{7A939412-DBA4-4620-B2F0-70EEE3CEEE91}">
      <dgm:prSet/>
      <dgm:spPr/>
      <dgm:t>
        <a:bodyPr/>
        <a:lstStyle/>
        <a:p>
          <a:endParaRPr lang="uk-UA"/>
        </a:p>
      </dgm:t>
    </dgm:pt>
    <dgm:pt modelId="{37088F07-4EBC-4B0D-833F-24CEA7B6FBE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всього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організму</a:t>
          </a:r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994ACF01-746F-4A77-9320-B1D1D6CEE5C0}" type="parTrans" cxnId="{BC834172-3A47-45BB-ABED-C5072268760C}">
      <dgm:prSet/>
      <dgm:spPr/>
      <dgm:t>
        <a:bodyPr/>
        <a:lstStyle/>
        <a:p>
          <a:endParaRPr lang="uk-UA"/>
        </a:p>
      </dgm:t>
    </dgm:pt>
    <dgm:pt modelId="{EB3157FD-5425-4B59-9625-21EE693D45E1}" type="sibTrans" cxnId="{BC834172-3A47-45BB-ABED-C5072268760C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  <dgm:t>
        <a:bodyPr/>
        <a:lstStyle/>
        <a:p>
          <a:endParaRPr lang="uk-UA"/>
        </a:p>
      </dgm:t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399086B-5924-4B02-8A45-FEEA7074E285}" type="presOf" srcId="{4194F17B-A03E-499B-8032-6A7427396BE0}" destId="{14218B9B-AADB-44D4-92C0-9E7EE6C162DC}" srcOrd="1" destOrd="5" presId="urn:microsoft.com/office/officeart/2005/8/layout/vList4"/>
    <dgm:cxn modelId="{8A7CC4B3-A9DE-4004-8066-C5C888F5F0B0}" srcId="{C6F25857-E511-4645-86E8-934AE3F1A065}" destId="{1F7175B7-F62F-41BF-AD43-1AD0CBB2194E}" srcOrd="5" destOrd="0" parTransId="{ADD71C88-6FDE-4788-B69D-DC05C7DF23F0}" sibTransId="{BDD5A389-FDDE-4E3B-AD24-175ED397AAA9}"/>
    <dgm:cxn modelId="{4ED7D1C1-D145-4F2A-9A94-DA1B866B0DB1}" type="presOf" srcId="{2FAD10F5-C2CD-4540-A993-5BE45D6B5265}" destId="{4963701A-3700-4766-A0F8-A64853D756B3}" srcOrd="0" destOrd="5" presId="urn:microsoft.com/office/officeart/2005/8/layout/vList4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8849193A-FBEA-4213-9889-EEA20970EAAF}" type="presOf" srcId="{D706C8ED-EC14-4FE0-B9BB-AB0955E07442}" destId="{14218B9B-AADB-44D4-92C0-9E7EE6C162DC}" srcOrd="1" destOrd="6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C3354315-1A46-4A66-BBBC-52048A84B26C}" srcId="{C6F25857-E511-4645-86E8-934AE3F1A065}" destId="{6981BDF7-3E87-4B25-B330-2DBE27F32495}" srcOrd="6" destOrd="0" parTransId="{1262A35D-BD6A-4E29-9AB3-3B0299D9DECA}" sibTransId="{0D890C28-4FAB-43D8-9C69-A8E92B604555}"/>
    <dgm:cxn modelId="{B7104B24-9F59-4548-BF14-7D6CCF68E74A}" type="presOf" srcId="{7146AF93-1BCB-437C-BBA3-27F356B5AD65}" destId="{61148859-2147-42FF-93D1-F595899E5BB6}" srcOrd="1" destOrd="4" presId="urn:microsoft.com/office/officeart/2005/8/layout/vList4"/>
    <dgm:cxn modelId="{1B110491-F653-4D9B-BC79-267FC86E7318}" type="presOf" srcId="{1F7175B7-F62F-41BF-AD43-1AD0CBB2194E}" destId="{4963701A-3700-4766-A0F8-A64853D756B3}" srcOrd="0" destOrd="6" presId="urn:microsoft.com/office/officeart/2005/8/layout/vList4"/>
    <dgm:cxn modelId="{0885DE90-7045-4DF8-B7CA-C6866B99C66B}" srcId="{36E0BF84-4868-4FA3-8C07-50E83FD43BEC}" destId="{68864702-4392-470A-8BEE-6D6023F86A09}" srcOrd="1" destOrd="0" parTransId="{BB508895-58F6-4179-B166-BAB4784A3D35}" sibTransId="{D15720AE-771C-453A-9492-B29A1C38F61E}"/>
    <dgm:cxn modelId="{EFD15FBE-311E-42B0-A7D7-547D26B85534}" type="presOf" srcId="{0C0A1389-4807-4919-9C47-3E19047F563A}" destId="{61148859-2147-42FF-93D1-F595899E5BB6}" srcOrd="1" destOrd="3" presId="urn:microsoft.com/office/officeart/2005/8/layout/vList4"/>
    <dgm:cxn modelId="{09650D27-2DF7-436D-A0EE-4CA3E1BC1A39}" srcId="{C6F25857-E511-4645-86E8-934AE3F1A065}" destId="{7146AF93-1BCB-437C-BBA3-27F356B5AD65}" srcOrd="3" destOrd="0" parTransId="{7A99FF33-5064-4450-9B2C-665499CC809A}" sibTransId="{892EF24C-DBD7-4695-A620-39231551DF0E}"/>
    <dgm:cxn modelId="{DF74CED6-F0CD-4A3F-BF32-B90929AD7C40}" type="presOf" srcId="{6E36C699-590D-4153-9512-04001714B0CB}" destId="{14218B9B-AADB-44D4-92C0-9E7EE6C162DC}" srcOrd="1" destOrd="7" presId="urn:microsoft.com/office/officeart/2005/8/layout/vList4"/>
    <dgm:cxn modelId="{E383E357-911C-4AD5-97D0-942910A7F44A}" type="presOf" srcId="{C7A427A4-72A5-4904-9182-4C1A23E1118D}" destId="{49D11974-A9BA-4D27-9729-2371093A7C17}" srcOrd="0" destOrd="3" presId="urn:microsoft.com/office/officeart/2005/8/layout/vList4"/>
    <dgm:cxn modelId="{5DF3C05C-53D2-455E-AD2F-9B8652FBA915}" type="presOf" srcId="{2FAD10F5-C2CD-4540-A993-5BE45D6B5265}" destId="{61148859-2147-42FF-93D1-F595899E5BB6}" srcOrd="1" destOrd="5" presId="urn:microsoft.com/office/officeart/2005/8/layout/vList4"/>
    <dgm:cxn modelId="{AB77D1FA-E969-49F9-A185-9D77647CAE4F}" type="presOf" srcId="{D706C8ED-EC14-4FE0-B9BB-AB0955E07442}" destId="{49D11974-A9BA-4D27-9729-2371093A7C17}" srcOrd="0" destOrd="6" presId="urn:microsoft.com/office/officeart/2005/8/layout/vList4"/>
    <dgm:cxn modelId="{9BDE0086-B763-4D42-80C1-9EB08D293EAB}" srcId="{C6F25857-E511-4645-86E8-934AE3F1A065}" destId="{2FAD10F5-C2CD-4540-A993-5BE45D6B5265}" srcOrd="4" destOrd="0" parTransId="{6E7CA771-B342-4909-9070-2A261C62AD4E}" sibTransId="{18AC9F0C-010F-4DF3-AE00-79BEFCF3046C}"/>
    <dgm:cxn modelId="{83FDD808-7D51-427D-AD81-791D2F2E40AC}" type="presOf" srcId="{68864702-4392-470A-8BEE-6D6023F86A09}" destId="{49D11974-A9BA-4D27-9729-2371093A7C17}" srcOrd="0" destOrd="2" presId="urn:microsoft.com/office/officeart/2005/8/layout/vList4"/>
    <dgm:cxn modelId="{90A1940C-05A6-47FA-A95D-868E4198EBF3}" type="presOf" srcId="{6981BDF7-3E87-4B25-B330-2DBE27F32495}" destId="{4963701A-3700-4766-A0F8-A64853D756B3}" srcOrd="0" destOrd="7" presId="urn:microsoft.com/office/officeart/2005/8/layout/vList4"/>
    <dgm:cxn modelId="{8CCAB042-97AD-46AC-8856-184A9BD1482A}" type="presOf" srcId="{1E531B3B-3DA1-4995-B93F-0F5A68034076}" destId="{61148859-2147-42FF-93D1-F595899E5BB6}" srcOrd="1" destOrd="2" presId="urn:microsoft.com/office/officeart/2005/8/layout/vList4"/>
    <dgm:cxn modelId="{594D248A-0F1F-4788-9E6F-BDED46C4DF04}" type="presOf" srcId="{68864702-4392-470A-8BEE-6D6023F86A09}" destId="{14218B9B-AADB-44D4-92C0-9E7EE6C162DC}" srcOrd="1" destOrd="2" presId="urn:microsoft.com/office/officeart/2005/8/layout/vList4"/>
    <dgm:cxn modelId="{2CA9CAB3-1F07-42A4-9AF3-CCE6555D51BC}" type="presOf" srcId="{6981BDF7-3E87-4B25-B330-2DBE27F32495}" destId="{61148859-2147-42FF-93D1-F595899E5BB6}" srcOrd="1" destOrd="7" presId="urn:microsoft.com/office/officeart/2005/8/layout/vList4"/>
    <dgm:cxn modelId="{68F26B67-C3FC-4296-BD5E-2FE9AE079086}" type="presOf" srcId="{1E531B3B-3DA1-4995-B93F-0F5A68034076}" destId="{4963701A-3700-4766-A0F8-A64853D756B3}" srcOrd="0" destOrd="2" presId="urn:microsoft.com/office/officeart/2005/8/layout/vList4"/>
    <dgm:cxn modelId="{78CA86FD-F879-4205-88F0-1DF718EB6930}" type="presOf" srcId="{37088F07-4EBC-4B0D-833F-24CEA7B6FBED}" destId="{49D11974-A9BA-4D27-9729-2371093A7C17}" srcOrd="0" destOrd="4" presId="urn:microsoft.com/office/officeart/2005/8/layout/vList4"/>
    <dgm:cxn modelId="{1B71ED72-0C9D-438E-A7BC-B768C7B9F88F}" type="presOf" srcId="{AC5B54F6-E692-4B36-BCA9-71B57057DE7A}" destId="{4963701A-3700-4766-A0F8-A64853D756B3}" srcOrd="0" destOrd="1" presId="urn:microsoft.com/office/officeart/2005/8/layout/vList4"/>
    <dgm:cxn modelId="{7A939412-DBA4-4620-B2F0-70EEE3CEEE91}" srcId="{C6F25857-E511-4645-86E8-934AE3F1A065}" destId="{B5DB04CF-6927-411B-B410-3F7E9A402453}" srcOrd="7" destOrd="0" parTransId="{BCCCC1CA-7CE0-4432-8D6E-9F84E0392B1C}" sibTransId="{D52D4942-A3D9-4BF6-99FB-7F8C6E471D25}"/>
    <dgm:cxn modelId="{8D7FFF16-7F3C-47F1-9B7E-763E9280E8BA}" type="presOf" srcId="{A2E11357-D171-417E-9E90-E3366D1498C7}" destId="{14218B9B-AADB-44D4-92C0-9E7EE6C162DC}" srcOrd="1" destOrd="1" presId="urn:microsoft.com/office/officeart/2005/8/layout/vList4"/>
    <dgm:cxn modelId="{D2DAEC37-EE16-42A9-BF45-09C0686D639E}" type="presOf" srcId="{9443376C-66A7-4CA6-ACC0-2CD3F4293BD0}" destId="{4963701A-3700-4766-A0F8-A64853D756B3}" srcOrd="0" destOrd="9" presId="urn:microsoft.com/office/officeart/2005/8/layout/vList4"/>
    <dgm:cxn modelId="{EC687440-02A6-4B04-90DF-824CDAE7B6EF}" srcId="{36E0BF84-4868-4FA3-8C07-50E83FD43BEC}" destId="{C7A427A4-72A5-4904-9182-4C1A23E1118D}" srcOrd="2" destOrd="0" parTransId="{A7840131-2047-4EB7-A173-A6EEA9962D2B}" sibTransId="{0C0227AD-D28C-445D-A900-A1AF21D28150}"/>
    <dgm:cxn modelId="{3E837273-9625-4554-8CA6-3F0E8337A45D}" type="presOf" srcId="{36E0BF84-4868-4FA3-8C07-50E83FD43BEC}" destId="{49D11974-A9BA-4D27-9729-2371093A7C17}" srcOrd="0" destOrd="0" presId="urn:microsoft.com/office/officeart/2005/8/layout/vList4"/>
    <dgm:cxn modelId="{152473ED-37AF-4A03-861B-58B00EFED8FB}" srcId="{C6F25857-E511-4645-86E8-934AE3F1A065}" destId="{9443376C-66A7-4CA6-ACC0-2CD3F4293BD0}" srcOrd="8" destOrd="0" parTransId="{0F2DF77D-7C4D-416B-AB52-A1517EB2ED90}" sibTransId="{BE95D58C-F651-421D-B48E-9B0EC14E5083}"/>
    <dgm:cxn modelId="{30697520-D287-4BEE-AC68-78AD05A11AB3}" type="presOf" srcId="{C6F25857-E511-4645-86E8-934AE3F1A065}" destId="{4963701A-3700-4766-A0F8-A64853D756B3}" srcOrd="0" destOrd="0" presId="urn:microsoft.com/office/officeart/2005/8/layout/vList4"/>
    <dgm:cxn modelId="{BC834172-3A47-45BB-ABED-C5072268760C}" srcId="{36E0BF84-4868-4FA3-8C07-50E83FD43BEC}" destId="{37088F07-4EBC-4B0D-833F-24CEA7B6FBED}" srcOrd="3" destOrd="0" parTransId="{994ACF01-746F-4A77-9320-B1D1D6CEE5C0}" sibTransId="{EB3157FD-5425-4B59-9625-21EE693D45E1}"/>
    <dgm:cxn modelId="{17A44704-C5D7-4267-9442-4FC902C0C6D1}" type="presOf" srcId="{AC5B54F6-E692-4B36-BCA9-71B57057DE7A}" destId="{61148859-2147-42FF-93D1-F595899E5BB6}" srcOrd="1" destOrd="1" presId="urn:microsoft.com/office/officeart/2005/8/layout/vList4"/>
    <dgm:cxn modelId="{EA2AA9A5-02D9-440F-83AA-A7EF7EBF9FC6}" type="presOf" srcId="{9443376C-66A7-4CA6-ACC0-2CD3F4293BD0}" destId="{61148859-2147-42FF-93D1-F595899E5BB6}" srcOrd="1" destOrd="9" presId="urn:microsoft.com/office/officeart/2005/8/layout/vList4"/>
    <dgm:cxn modelId="{6F0E4347-DC30-4442-88DA-EF7EF43F0538}" type="presOf" srcId="{36E0BF84-4868-4FA3-8C07-50E83FD43BEC}" destId="{14218B9B-AADB-44D4-92C0-9E7EE6C162DC}" srcOrd="1" destOrd="0" presId="urn:microsoft.com/office/officeart/2005/8/layout/vList4"/>
    <dgm:cxn modelId="{C11B91B2-A853-4B15-80A6-A2403B06FF34}" srcId="{36E0BF84-4868-4FA3-8C07-50E83FD43BEC}" destId="{4194F17B-A03E-499B-8032-6A7427396BE0}" srcOrd="4" destOrd="0" parTransId="{E311B0AC-B752-4E3E-B8F2-32158470B395}" sibTransId="{877BBCA3-5C33-43BB-8430-A060BC67248C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C5EFA472-EE11-4DE7-B08D-0BB96FCEDE49}" type="presOf" srcId="{C6F25857-E511-4645-86E8-934AE3F1A065}" destId="{61148859-2147-42FF-93D1-F595899E5BB6}" srcOrd="1" destOrd="0" presId="urn:microsoft.com/office/officeart/2005/8/layout/vList4"/>
    <dgm:cxn modelId="{5BAA4C1C-9709-4FCA-8D5A-FFFDBDF24590}" type="presOf" srcId="{4194F17B-A03E-499B-8032-6A7427396BE0}" destId="{49D11974-A9BA-4D27-9729-2371093A7C17}" srcOrd="0" destOrd="5" presId="urn:microsoft.com/office/officeart/2005/8/layout/vList4"/>
    <dgm:cxn modelId="{945FA1C7-F8B1-43FE-B5DC-32AF1283D197}" type="presOf" srcId="{4C41CC8C-DA26-41EB-B6F3-EAB1611D64B4}" destId="{4AB0986C-BFC3-4F06-9B2B-DF3532439347}" srcOrd="0" destOrd="0" presId="urn:microsoft.com/office/officeart/2005/8/layout/vList4"/>
    <dgm:cxn modelId="{B8AAE30A-1D44-4FB1-BC1B-38D636228E98}" type="presOf" srcId="{B5DB04CF-6927-411B-B410-3F7E9A402453}" destId="{61148859-2147-42FF-93D1-F595899E5BB6}" srcOrd="1" destOrd="8" presId="urn:microsoft.com/office/officeart/2005/8/layout/vList4"/>
    <dgm:cxn modelId="{2F3A0C61-F8C5-4FED-A69D-F6E96299ECFC}" type="presOf" srcId="{B5DB04CF-6927-411B-B410-3F7E9A402453}" destId="{4963701A-3700-4766-A0F8-A64853D756B3}" srcOrd="0" destOrd="8" presId="urn:microsoft.com/office/officeart/2005/8/layout/vList4"/>
    <dgm:cxn modelId="{DC909D6D-7480-4D20-B915-6DE24F963A4C}" type="presOf" srcId="{A2E11357-D171-417E-9E90-E3366D1498C7}" destId="{49D11974-A9BA-4D27-9729-2371093A7C17}" srcOrd="0" destOrd="1" presId="urn:microsoft.com/office/officeart/2005/8/layout/vList4"/>
    <dgm:cxn modelId="{B981791E-94DF-41EA-92BA-5791CB61AB10}" type="presOf" srcId="{7146AF93-1BCB-437C-BBA3-27F356B5AD65}" destId="{4963701A-3700-4766-A0F8-A64853D756B3}" srcOrd="0" destOrd="4" presId="urn:microsoft.com/office/officeart/2005/8/layout/vList4"/>
    <dgm:cxn modelId="{FFF47DB0-818D-4F40-BDD5-60ADE71E6996}" type="presOf" srcId="{37088F07-4EBC-4B0D-833F-24CEA7B6FBED}" destId="{14218B9B-AADB-44D4-92C0-9E7EE6C162DC}" srcOrd="1" destOrd="4" presId="urn:microsoft.com/office/officeart/2005/8/layout/vList4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5C5A6A81-DCCC-4338-8A6C-69EED5D5CD73}" srcId="{36E0BF84-4868-4FA3-8C07-50E83FD43BEC}" destId="{D706C8ED-EC14-4FE0-B9BB-AB0955E07442}" srcOrd="5" destOrd="0" parTransId="{6628A139-A9F5-4497-A02C-26FF355A2D7B}" sibTransId="{31D1FF03-677D-4A98-A20C-9A18459A401C}"/>
    <dgm:cxn modelId="{F5FB3A46-5C14-41BD-9E97-1CEDCC546D85}" type="presOf" srcId="{0C0A1389-4807-4919-9C47-3E19047F563A}" destId="{4963701A-3700-4766-A0F8-A64853D756B3}" srcOrd="0" destOrd="3" presId="urn:microsoft.com/office/officeart/2005/8/layout/vList4"/>
    <dgm:cxn modelId="{B779F360-CED1-4AD1-A48B-32765F5C1276}" type="presOf" srcId="{C7A427A4-72A5-4904-9182-4C1A23E1118D}" destId="{14218B9B-AADB-44D4-92C0-9E7EE6C162DC}" srcOrd="1" destOrd="3" presId="urn:microsoft.com/office/officeart/2005/8/layout/vList4"/>
    <dgm:cxn modelId="{28C7D56B-A88E-4E1C-9475-35F0AE801FF8}" type="presOf" srcId="{1F7175B7-F62F-41BF-AD43-1AD0CBB2194E}" destId="{61148859-2147-42FF-93D1-F595899E5BB6}" srcOrd="1" destOrd="6" presId="urn:microsoft.com/office/officeart/2005/8/layout/vList4"/>
    <dgm:cxn modelId="{4AE9BA14-EB64-40DD-A435-0B5545276BDA}" type="presOf" srcId="{6E36C699-590D-4153-9512-04001714B0CB}" destId="{49D11974-A9BA-4D27-9729-2371093A7C17}" srcOrd="0" destOrd="7" presId="urn:microsoft.com/office/officeart/2005/8/layout/vList4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CA36A9D2-5E82-4041-AF25-B1679007255F}" type="presParOf" srcId="{4AB0986C-BFC3-4F06-9B2B-DF3532439347}" destId="{244C320C-83DD-4DAE-BDA7-8DD8332104B2}" srcOrd="0" destOrd="0" presId="urn:microsoft.com/office/officeart/2005/8/layout/vList4"/>
    <dgm:cxn modelId="{CB408970-5191-4AD0-BF3B-1E68BE029695}" type="presParOf" srcId="{244C320C-83DD-4DAE-BDA7-8DD8332104B2}" destId="{4963701A-3700-4766-A0F8-A64853D756B3}" srcOrd="0" destOrd="0" presId="urn:microsoft.com/office/officeart/2005/8/layout/vList4"/>
    <dgm:cxn modelId="{7C59578F-1DBE-4C7B-9725-BDE9D0E87B60}" type="presParOf" srcId="{244C320C-83DD-4DAE-BDA7-8DD8332104B2}" destId="{69B2E7FE-E0DF-4DF8-BD5A-EA8BD4991151}" srcOrd="1" destOrd="0" presId="urn:microsoft.com/office/officeart/2005/8/layout/vList4"/>
    <dgm:cxn modelId="{BF0BE77A-FA8F-47D1-9367-10C335AA02EA}" type="presParOf" srcId="{244C320C-83DD-4DAE-BDA7-8DD8332104B2}" destId="{61148859-2147-42FF-93D1-F595899E5BB6}" srcOrd="2" destOrd="0" presId="urn:microsoft.com/office/officeart/2005/8/layout/vList4"/>
    <dgm:cxn modelId="{44246D3F-420B-4B24-BAA9-8737A861B394}" type="presParOf" srcId="{4AB0986C-BFC3-4F06-9B2B-DF3532439347}" destId="{50AB246F-73D2-4382-A746-DA238F490762}" srcOrd="1" destOrd="0" presId="urn:microsoft.com/office/officeart/2005/8/layout/vList4"/>
    <dgm:cxn modelId="{F58F0FDF-11A1-40C9-892E-F96A452839EB}" type="presParOf" srcId="{4AB0986C-BFC3-4F06-9B2B-DF3532439347}" destId="{9F3F9DB2-454F-44E3-A360-1183B7717075}" srcOrd="2" destOrd="0" presId="urn:microsoft.com/office/officeart/2005/8/layout/vList4"/>
    <dgm:cxn modelId="{6D9AA61A-52D2-432C-8994-99D9E8352F09}" type="presParOf" srcId="{9F3F9DB2-454F-44E3-A360-1183B7717075}" destId="{49D11974-A9BA-4D27-9729-2371093A7C17}" srcOrd="0" destOrd="0" presId="urn:microsoft.com/office/officeart/2005/8/layout/vList4"/>
    <dgm:cxn modelId="{5226EDBF-1B69-490B-AC9E-5FDF66666E01}" type="presParOf" srcId="{9F3F9DB2-454F-44E3-A360-1183B7717075}" destId="{57765F27-BCFC-4B8E-9BA7-B2E4FB7924AA}" srcOrd="1" destOrd="0" presId="urn:microsoft.com/office/officeart/2005/8/layout/vList4"/>
    <dgm:cxn modelId="{352A77CB-699F-4A2E-A92C-53CC75753EAC}" type="presParOf" srcId="{9F3F9DB2-454F-44E3-A360-1183B7717075}" destId="{14218B9B-AADB-44D4-92C0-9E7EE6C162DC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Вагітні жінки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1E01D1E6-7E73-4726-8FF5-63B9674935D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Загроза </a:t>
          </a:r>
          <a:r>
            <a:rPr lang="uk-UA" sz="1800" noProof="0" dirty="0" err="1" smtClean="0">
              <a:solidFill>
                <a:srgbClr val="000000"/>
              </a:solidFill>
              <a:latin typeface="Georgia" pitchFamily="18" charset="0"/>
            </a:rPr>
            <a:t>викидка</a:t>
          </a:r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112B3084-5C0E-45CB-B376-14F0FB74224D}" type="parTrans" cxnId="{09249AA5-5271-4DE9-9E14-B538E5E41B80}">
      <dgm:prSet/>
      <dgm:spPr/>
      <dgm:t>
        <a:bodyPr/>
        <a:lstStyle/>
        <a:p>
          <a:endParaRPr lang="uk-UA"/>
        </a:p>
      </dgm:t>
    </dgm:pt>
    <dgm:pt modelId="{467D22AE-97F7-4E32-B8ED-09C1D982CD1E}" type="sibTrans" cxnId="{09249AA5-5271-4DE9-9E14-B538E5E41B80}">
      <dgm:prSet/>
      <dgm:spPr/>
      <dgm:t>
        <a:bodyPr/>
        <a:lstStyle/>
        <a:p>
          <a:endParaRPr lang="uk-UA"/>
        </a:p>
      </dgm:t>
    </dgm:pt>
    <dgm:pt modelId="{16395D34-2684-4235-84B0-ECEDF92EFF7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Затримка розвитку плода</a:t>
          </a:r>
        </a:p>
      </dgm:t>
    </dgm:pt>
    <dgm:pt modelId="{16DD8763-F859-4972-98C0-26E05A1CC1B9}" type="parTrans" cxnId="{5F1042BF-2A44-49A0-876E-B3690D17BFBF}">
      <dgm:prSet/>
      <dgm:spPr/>
      <dgm:t>
        <a:bodyPr/>
        <a:lstStyle/>
        <a:p>
          <a:endParaRPr lang="uk-UA"/>
        </a:p>
      </dgm:t>
    </dgm:pt>
    <dgm:pt modelId="{E547BEB5-6DFE-45D6-8553-4D03D4CBF56C}" type="sibTrans" cxnId="{5F1042BF-2A44-49A0-876E-B3690D17BFBF}">
      <dgm:prSet/>
      <dgm:spPr/>
      <dgm:t>
        <a:bodyPr/>
        <a:lstStyle/>
        <a:p>
          <a:endParaRPr lang="uk-UA"/>
        </a:p>
      </dgm:t>
    </dgm:pt>
    <dgm:pt modelId="{0C03D62D-F5EA-446E-BEF4-8EE9B31B397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Безпліддя</a:t>
          </a:r>
        </a:p>
      </dgm:t>
    </dgm:pt>
    <dgm:pt modelId="{67B02DDC-D08C-4F96-BE34-12ADCF6290B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noProof="0" dirty="0" smtClean="0">
              <a:latin typeface="Georgia" pitchFamily="18" charset="0"/>
            </a:rPr>
            <a:t>Жінки та чоловіки</a:t>
          </a:r>
        </a:p>
      </dgm:t>
    </dgm:pt>
    <dgm:pt modelId="{93936942-2019-4B15-8557-BB39CEE85947}" type="sibTrans" cxnId="{512809EC-5BFD-4A2E-BEB0-FBB758CBD88E}">
      <dgm:prSet/>
      <dgm:spPr/>
      <dgm:t>
        <a:bodyPr/>
        <a:lstStyle/>
        <a:p>
          <a:endParaRPr lang="uk-UA"/>
        </a:p>
      </dgm:t>
    </dgm:pt>
    <dgm:pt modelId="{E2643D4D-FA48-4464-8529-FF453A40728A}" type="parTrans" cxnId="{512809EC-5BFD-4A2E-BEB0-FBB758CBD88E}">
      <dgm:prSet/>
      <dgm:spPr/>
      <dgm:t>
        <a:bodyPr/>
        <a:lstStyle/>
        <a:p>
          <a:endParaRPr lang="uk-UA"/>
        </a:p>
      </dgm:t>
    </dgm:pt>
    <dgm:pt modelId="{33AB1894-69A5-4299-B97E-7DCF03FBB3A1}" type="sibTrans" cxnId="{41E0E4EB-9ED3-47D1-9C5B-CDDCE6A6F20C}">
      <dgm:prSet/>
      <dgm:spPr/>
      <dgm:t>
        <a:bodyPr/>
        <a:lstStyle/>
        <a:p>
          <a:endParaRPr lang="uk-UA"/>
        </a:p>
      </dgm:t>
    </dgm:pt>
    <dgm:pt modelId="{06DDFAA9-A0A5-482E-920B-90222576EE9B}" type="parTrans" cxnId="{41E0E4EB-9ED3-47D1-9C5B-CDDCE6A6F20C}">
      <dgm:prSet/>
      <dgm:spPr/>
      <dgm:t>
        <a:bodyPr/>
        <a:lstStyle/>
        <a:p>
          <a:endParaRPr lang="uk-UA"/>
        </a:p>
      </dgm:t>
    </dgm:pt>
    <dgm:pt modelId="{A00790C6-51BB-415B-928F-AA508A94634C}">
      <dgm:prSet custT="1"/>
      <dgm:spPr/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Рак</a:t>
          </a:r>
        </a:p>
      </dgm:t>
    </dgm:pt>
    <dgm:pt modelId="{C5EE9F17-FF01-4929-A66E-7A822C490E62}" type="parTrans" cxnId="{7BC993E8-B02C-4C3A-8AD5-E65ADE0D15CD}">
      <dgm:prSet/>
      <dgm:spPr/>
      <dgm:t>
        <a:bodyPr/>
        <a:lstStyle/>
        <a:p>
          <a:endParaRPr lang="uk-UA"/>
        </a:p>
      </dgm:t>
    </dgm:pt>
    <dgm:pt modelId="{E6F2ECF2-117D-4004-BCBA-21CB61F437E0}" type="sibTrans" cxnId="{7BC993E8-B02C-4C3A-8AD5-E65ADE0D15CD}">
      <dgm:prSet/>
      <dgm:spPr/>
      <dgm:t>
        <a:bodyPr/>
        <a:lstStyle/>
        <a:p>
          <a:endParaRPr lang="uk-UA"/>
        </a:p>
      </dgm:t>
    </dgm:pt>
    <dgm:pt modelId="{3B8B5868-265E-4FE8-B4C9-E128A9F7F9F3}">
      <dgm:prSet custT="1"/>
      <dgm:spPr/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Порушення статевих функцій</a:t>
          </a:r>
        </a:p>
      </dgm:t>
    </dgm:pt>
    <dgm:pt modelId="{946B150D-9978-4F3B-9EF0-B082B8893FC6}" type="parTrans" cxnId="{9C18D847-0ACD-4573-A6E8-83F9F243EE79}">
      <dgm:prSet/>
      <dgm:spPr/>
      <dgm:t>
        <a:bodyPr/>
        <a:lstStyle/>
        <a:p>
          <a:endParaRPr lang="uk-UA"/>
        </a:p>
      </dgm:t>
    </dgm:pt>
    <dgm:pt modelId="{59C5E566-4C68-4B1A-AC09-2A5036151E08}" type="sibTrans" cxnId="{9C18D847-0ACD-4573-A6E8-83F9F243EE79}">
      <dgm:prSet/>
      <dgm:spPr/>
      <dgm:t>
        <a:bodyPr/>
        <a:lstStyle/>
        <a:p>
          <a:endParaRPr lang="uk-UA"/>
        </a:p>
      </dgm:t>
    </dgm:pt>
    <dgm:pt modelId="{77E759B1-3D1A-4CF3-9858-3782DA75132A}">
      <dgm:prSet custT="1"/>
      <dgm:spPr/>
      <dgm:t>
        <a:bodyPr/>
        <a:lstStyle/>
        <a:p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Вплив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мутацію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хромосом як у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чоловіків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, так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в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жінок</a:t>
          </a:r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9471D034-E922-49A9-BF61-4ED53E3FAADF}" type="parTrans" cxnId="{0E8B5C7E-4A71-4FBC-A960-050544774DE6}">
      <dgm:prSet/>
      <dgm:spPr/>
      <dgm:t>
        <a:bodyPr/>
        <a:lstStyle/>
        <a:p>
          <a:endParaRPr lang="uk-UA"/>
        </a:p>
      </dgm:t>
    </dgm:pt>
    <dgm:pt modelId="{395087E9-3F92-4178-8CEF-C5B13E744655}" type="sibTrans" cxnId="{0E8B5C7E-4A71-4FBC-A960-050544774DE6}">
      <dgm:prSet/>
      <dgm:spPr/>
      <dgm:t>
        <a:bodyPr/>
        <a:lstStyle/>
        <a:p>
          <a:endParaRPr lang="uk-UA"/>
        </a:p>
      </dgm:t>
    </dgm:pt>
    <dgm:pt modelId="{FC80C409-5E10-4330-949E-4902D3D55BE5}">
      <dgm:prSet custT="1"/>
      <dgm:spPr/>
      <dgm:t>
        <a:bodyPr/>
        <a:lstStyle/>
        <a:p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CEDAF4EB-3493-497A-AF78-19CC86B8CD2D}" type="parTrans" cxnId="{F2B40FE5-2511-49D7-9776-047CD04E61DD}">
      <dgm:prSet/>
      <dgm:spPr/>
      <dgm:t>
        <a:bodyPr/>
        <a:lstStyle/>
        <a:p>
          <a:endParaRPr lang="uk-UA"/>
        </a:p>
      </dgm:t>
    </dgm:pt>
    <dgm:pt modelId="{A08683E5-125F-48B4-883B-ABA0680B6A5C}" type="sibTrans" cxnId="{F2B40FE5-2511-49D7-9776-047CD04E61DD}">
      <dgm:prSet/>
      <dgm:spPr/>
      <dgm:t>
        <a:bodyPr/>
        <a:lstStyle/>
        <a:p>
          <a:endParaRPr lang="uk-UA"/>
        </a:p>
      </dgm:t>
    </dgm:pt>
    <dgm:pt modelId="{E038C4C1-4AD2-45BD-8416-66EBD14322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Ризик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кровотечі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 smtClean="0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noProof="0" dirty="0" smtClean="0">
              <a:solidFill>
                <a:srgbClr val="000000"/>
              </a:solidFill>
              <a:latin typeface="Georgia" pitchFamily="18" charset="0"/>
            </a:rPr>
            <a:t> спонтанного аборту</a:t>
          </a:r>
          <a:endParaRPr lang="uk-UA" sz="1800" noProof="0" dirty="0" smtClean="0">
            <a:solidFill>
              <a:srgbClr val="000000"/>
            </a:solidFill>
            <a:latin typeface="Georgia" pitchFamily="18" charset="0"/>
          </a:endParaRPr>
        </a:p>
      </dgm:t>
    </dgm:pt>
    <dgm:pt modelId="{55473C7F-B77D-4F3C-A030-71FC993C50C7}" type="parTrans" cxnId="{734D064E-424F-4D49-A258-52080FE8C477}">
      <dgm:prSet/>
      <dgm:spPr/>
      <dgm:t>
        <a:bodyPr/>
        <a:lstStyle/>
        <a:p>
          <a:endParaRPr lang="uk-UA"/>
        </a:p>
      </dgm:t>
    </dgm:pt>
    <dgm:pt modelId="{4BAA2F0F-053E-418F-9F84-1EDBEA860768}" type="sibTrans" cxnId="{734D064E-424F-4D49-A258-52080FE8C477}">
      <dgm:prSet/>
      <dgm:spPr/>
      <dgm:t>
        <a:bodyPr/>
        <a:lstStyle/>
        <a:p>
          <a:endParaRPr lang="uk-UA"/>
        </a:p>
      </dgm:t>
    </dgm:pt>
    <dgm:pt modelId="{841C3793-FC42-417A-81F8-C9924DD370F2}">
      <dgm:prSet custT="1"/>
      <dgm:spPr/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Пришвидшення старіння репродуктивної системи</a:t>
          </a:r>
        </a:p>
      </dgm:t>
    </dgm:pt>
    <dgm:pt modelId="{9845A895-439E-495D-9492-71837ED2E6D3}" type="parTrans" cxnId="{31CE249C-E2D4-484B-8CEF-6D73CDE6829A}">
      <dgm:prSet/>
      <dgm:spPr/>
      <dgm:t>
        <a:bodyPr/>
        <a:lstStyle/>
        <a:p>
          <a:endParaRPr lang="uk-UA"/>
        </a:p>
      </dgm:t>
    </dgm:pt>
    <dgm:pt modelId="{AD19D8C5-0710-4F3C-8DB1-C9B4CDE7E644}" type="sibTrans" cxnId="{31CE249C-E2D4-484B-8CEF-6D73CDE6829A}">
      <dgm:prSet/>
      <dgm:spPr/>
      <dgm:t>
        <a:bodyPr/>
        <a:lstStyle/>
        <a:p>
          <a:endParaRPr lang="uk-UA"/>
        </a:p>
      </dgm:t>
    </dgm:pt>
    <dgm:pt modelId="{76763082-48B1-4DA0-AE96-E4C87D4C908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 smtClean="0">
              <a:solidFill>
                <a:srgbClr val="000000"/>
              </a:solidFill>
              <a:latin typeface="Georgia" pitchFamily="18" charset="0"/>
            </a:rPr>
            <a:t>Погіршення здоров’я та розвитку народженої дитини, виникнення різних хвороб, ожиріння</a:t>
          </a:r>
        </a:p>
      </dgm:t>
    </dgm:pt>
    <dgm:pt modelId="{EF3410E1-0226-4923-9D56-E69DC969483D}" type="parTrans" cxnId="{663C1ADF-D571-4542-91D1-8381A8F65904}">
      <dgm:prSet/>
      <dgm:spPr/>
      <dgm:t>
        <a:bodyPr/>
        <a:lstStyle/>
        <a:p>
          <a:endParaRPr lang="uk-UA"/>
        </a:p>
      </dgm:t>
    </dgm:pt>
    <dgm:pt modelId="{66F5B48B-60A1-4BC8-BD18-EBF58D75B3F9}" type="sibTrans" cxnId="{663C1ADF-D571-4542-91D1-8381A8F65904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  <dgm:t>
        <a:bodyPr/>
        <a:lstStyle/>
        <a:p>
          <a:endParaRPr lang="uk-UA"/>
        </a:p>
      </dgm:t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B246F-73D2-4382-A746-DA238F490762}" type="pres">
      <dgm:prSet presAssocID="{42BE2017-E0B3-41FD-AB6A-FAB56AA090A9}" presName="spacer" presStyleCnt="0"/>
      <dgm:spPr/>
    </dgm:pt>
    <dgm:pt modelId="{E484827E-12B5-456F-95D9-24A5F209D4CC}" type="pres">
      <dgm:prSet presAssocID="{67B02DDC-D08C-4F96-BE34-12ADCF6290B6}" presName="comp" presStyleCnt="0"/>
      <dgm:spPr/>
    </dgm:pt>
    <dgm:pt modelId="{438F25BC-7A03-4014-86EA-D5FD944F835A}" type="pres">
      <dgm:prSet presAssocID="{67B02DDC-D08C-4F96-BE34-12ADCF6290B6}" presName="box" presStyleLbl="node1" presStyleIdx="1" presStyleCnt="2"/>
      <dgm:spPr/>
      <dgm:t>
        <a:bodyPr/>
        <a:lstStyle/>
        <a:p>
          <a:endParaRPr lang="uk-UA"/>
        </a:p>
      </dgm:t>
    </dgm:pt>
    <dgm:pt modelId="{20FCEFAE-C698-433A-89E6-C0CA7FB3783C}" type="pres">
      <dgm:prSet presAssocID="{67B02DDC-D08C-4F96-BE34-12ADCF6290B6}" presName="img" presStyleLbl="fgImgPlace1" presStyleIdx="1" presStyleCnt="2" custScaleY="927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90A862-AE7C-4368-8430-9F8928734727}" type="pres">
      <dgm:prSet presAssocID="{67B02DDC-D08C-4F96-BE34-12ADCF6290B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0A6672-4DCE-4AC0-A580-63BEBEDDE380}" type="presOf" srcId="{FC80C409-5E10-4330-949E-4902D3D55BE5}" destId="{438F25BC-7A03-4014-86EA-D5FD944F835A}" srcOrd="0" destOrd="6" presId="urn:microsoft.com/office/officeart/2005/8/layout/vList4"/>
    <dgm:cxn modelId="{98E62152-CF30-47CC-9E8D-1D52FEC37809}" type="presOf" srcId="{841C3793-FC42-417A-81F8-C9924DD370F2}" destId="{5290A862-AE7C-4368-8430-9F8928734727}" srcOrd="1" destOrd="5" presId="urn:microsoft.com/office/officeart/2005/8/layout/vList4"/>
    <dgm:cxn modelId="{E2EB4929-1820-43A3-AFD4-A921DE59A2E3}" type="presOf" srcId="{E038C4C1-4AD2-45BD-8416-66EBD1432242}" destId="{4963701A-3700-4766-A0F8-A64853D756B3}" srcOrd="0" destOrd="3" presId="urn:microsoft.com/office/officeart/2005/8/layout/vList4"/>
    <dgm:cxn modelId="{7746BA36-B453-4FD4-962F-B82A3765CA40}" type="presOf" srcId="{0C03D62D-F5EA-446E-BEF4-8EE9B31B397E}" destId="{5290A862-AE7C-4368-8430-9F8928734727}" srcOrd="1" destOrd="1" presId="urn:microsoft.com/office/officeart/2005/8/layout/vList4"/>
    <dgm:cxn modelId="{6BD781D9-929F-4D88-BE3E-6BB429B426C6}" type="presOf" srcId="{0C03D62D-F5EA-446E-BEF4-8EE9B31B397E}" destId="{438F25BC-7A03-4014-86EA-D5FD944F835A}" srcOrd="0" destOrd="1" presId="urn:microsoft.com/office/officeart/2005/8/layout/vList4"/>
    <dgm:cxn modelId="{F2149028-9A39-435E-804C-019713108FC4}" type="presOf" srcId="{77E759B1-3D1A-4CF3-9858-3782DA75132A}" destId="{5290A862-AE7C-4368-8430-9F8928734727}" srcOrd="1" destOrd="4" presId="urn:microsoft.com/office/officeart/2005/8/layout/vList4"/>
    <dgm:cxn modelId="{6D132C4A-E8A5-44A9-8781-8303A37E30AB}" type="presOf" srcId="{C6F25857-E511-4645-86E8-934AE3F1A065}" destId="{61148859-2147-42FF-93D1-F595899E5BB6}" srcOrd="1" destOrd="0" presId="urn:microsoft.com/office/officeart/2005/8/layout/vList4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85A4CE29-9B66-49EF-A482-D7A4DE23D729}" type="presOf" srcId="{C6F25857-E511-4645-86E8-934AE3F1A065}" destId="{4963701A-3700-4766-A0F8-A64853D756B3}" srcOrd="0" destOrd="0" presId="urn:microsoft.com/office/officeart/2005/8/layout/vList4"/>
    <dgm:cxn modelId="{31CE249C-E2D4-484B-8CEF-6D73CDE6829A}" srcId="{67B02DDC-D08C-4F96-BE34-12ADCF6290B6}" destId="{841C3793-FC42-417A-81F8-C9924DD370F2}" srcOrd="4" destOrd="0" parTransId="{9845A895-439E-495D-9492-71837ED2E6D3}" sibTransId="{AD19D8C5-0710-4F3C-8DB1-C9B4CDE7E644}"/>
    <dgm:cxn modelId="{41E0E4EB-9ED3-47D1-9C5B-CDDCE6A6F20C}" srcId="{67B02DDC-D08C-4F96-BE34-12ADCF6290B6}" destId="{0C03D62D-F5EA-446E-BEF4-8EE9B31B397E}" srcOrd="0" destOrd="0" parTransId="{06DDFAA9-A0A5-482E-920B-90222576EE9B}" sibTransId="{33AB1894-69A5-4299-B97E-7DCF03FBB3A1}"/>
    <dgm:cxn modelId="{4142123F-2F98-495C-9028-50DAE64ECB60}" type="presOf" srcId="{E038C4C1-4AD2-45BD-8416-66EBD1432242}" destId="{61148859-2147-42FF-93D1-F595899E5BB6}" srcOrd="1" destOrd="3" presId="urn:microsoft.com/office/officeart/2005/8/layout/vList4"/>
    <dgm:cxn modelId="{ED498D70-F171-4135-AAC0-BCFF8D8E2488}" type="presOf" srcId="{1E01D1E6-7E73-4726-8FF5-63B9674935D7}" destId="{61148859-2147-42FF-93D1-F595899E5BB6}" srcOrd="1" destOrd="1" presId="urn:microsoft.com/office/officeart/2005/8/layout/vList4"/>
    <dgm:cxn modelId="{1DB33F47-8EDE-4DB1-BBCD-4F2DD3CAD483}" type="presOf" srcId="{FC80C409-5E10-4330-949E-4902D3D55BE5}" destId="{5290A862-AE7C-4368-8430-9F8928734727}" srcOrd="1" destOrd="6" presId="urn:microsoft.com/office/officeart/2005/8/layout/vList4"/>
    <dgm:cxn modelId="{F9D44D9A-4CBE-4F31-97B6-DEEC6133519E}" type="presOf" srcId="{A00790C6-51BB-415B-928F-AA508A94634C}" destId="{5290A862-AE7C-4368-8430-9F8928734727}" srcOrd="1" destOrd="2" presId="urn:microsoft.com/office/officeart/2005/8/layout/vList4"/>
    <dgm:cxn modelId="{EDE6474B-B8E4-4BB7-905E-66E5A5D1FBC0}" type="presOf" srcId="{67B02DDC-D08C-4F96-BE34-12ADCF6290B6}" destId="{438F25BC-7A03-4014-86EA-D5FD944F835A}" srcOrd="0" destOrd="0" presId="urn:microsoft.com/office/officeart/2005/8/layout/vList4"/>
    <dgm:cxn modelId="{09249AA5-5271-4DE9-9E14-B538E5E41B80}" srcId="{C6F25857-E511-4645-86E8-934AE3F1A065}" destId="{1E01D1E6-7E73-4726-8FF5-63B9674935D7}" srcOrd="0" destOrd="0" parTransId="{112B3084-5C0E-45CB-B376-14F0FB74224D}" sibTransId="{467D22AE-97F7-4E32-B8ED-09C1D982CD1E}"/>
    <dgm:cxn modelId="{902043F5-D884-4B86-910B-064A13AD6641}" type="presOf" srcId="{3B8B5868-265E-4FE8-B4C9-E128A9F7F9F3}" destId="{5290A862-AE7C-4368-8430-9F8928734727}" srcOrd="1" destOrd="3" presId="urn:microsoft.com/office/officeart/2005/8/layout/vList4"/>
    <dgm:cxn modelId="{9ED2D0D2-6F16-42E1-89B6-0373B7EB9513}" type="presOf" srcId="{76763082-48B1-4DA0-AE96-E4C87D4C908E}" destId="{4963701A-3700-4766-A0F8-A64853D756B3}" srcOrd="0" destOrd="4" presId="urn:microsoft.com/office/officeart/2005/8/layout/vList4"/>
    <dgm:cxn modelId="{0E8B5C7E-4A71-4FBC-A960-050544774DE6}" srcId="{67B02DDC-D08C-4F96-BE34-12ADCF6290B6}" destId="{77E759B1-3D1A-4CF3-9858-3782DA75132A}" srcOrd="3" destOrd="0" parTransId="{9471D034-E922-49A9-BF61-4ED53E3FAADF}" sibTransId="{395087E9-3F92-4178-8CEF-C5B13E744655}"/>
    <dgm:cxn modelId="{DF5E18D0-63A3-49D5-9150-E8FEB9E1DE6B}" type="presOf" srcId="{16395D34-2684-4235-84B0-ECEDF92EFF70}" destId="{61148859-2147-42FF-93D1-F595899E5BB6}" srcOrd="1" destOrd="2" presId="urn:microsoft.com/office/officeart/2005/8/layout/vList4"/>
    <dgm:cxn modelId="{9B82B01F-9DA4-4134-9A5D-A29984EC4586}" type="presOf" srcId="{16395D34-2684-4235-84B0-ECEDF92EFF70}" destId="{4963701A-3700-4766-A0F8-A64853D756B3}" srcOrd="0" destOrd="2" presId="urn:microsoft.com/office/officeart/2005/8/layout/vList4"/>
    <dgm:cxn modelId="{663C1ADF-D571-4542-91D1-8381A8F65904}" srcId="{C6F25857-E511-4645-86E8-934AE3F1A065}" destId="{76763082-48B1-4DA0-AE96-E4C87D4C908E}" srcOrd="3" destOrd="0" parTransId="{EF3410E1-0226-4923-9D56-E69DC969483D}" sibTransId="{66F5B48B-60A1-4BC8-BD18-EBF58D75B3F9}"/>
    <dgm:cxn modelId="{5F1042BF-2A44-49A0-876E-B3690D17BFBF}" srcId="{C6F25857-E511-4645-86E8-934AE3F1A065}" destId="{16395D34-2684-4235-84B0-ECEDF92EFF70}" srcOrd="1" destOrd="0" parTransId="{16DD8763-F859-4972-98C0-26E05A1CC1B9}" sibTransId="{E547BEB5-6DFE-45D6-8553-4D03D4CBF56C}"/>
    <dgm:cxn modelId="{734D064E-424F-4D49-A258-52080FE8C477}" srcId="{C6F25857-E511-4645-86E8-934AE3F1A065}" destId="{E038C4C1-4AD2-45BD-8416-66EBD1432242}" srcOrd="2" destOrd="0" parTransId="{55473C7F-B77D-4F3C-A030-71FC993C50C7}" sibTransId="{4BAA2F0F-053E-418F-9F84-1EDBEA860768}"/>
    <dgm:cxn modelId="{9445E089-1182-4845-BD7B-252315A7E170}" type="presOf" srcId="{77E759B1-3D1A-4CF3-9858-3782DA75132A}" destId="{438F25BC-7A03-4014-86EA-D5FD944F835A}" srcOrd="0" destOrd="4" presId="urn:microsoft.com/office/officeart/2005/8/layout/vList4"/>
    <dgm:cxn modelId="{60F67304-B394-4AC3-937F-57D6B239F28B}" type="presOf" srcId="{841C3793-FC42-417A-81F8-C9924DD370F2}" destId="{438F25BC-7A03-4014-86EA-D5FD944F835A}" srcOrd="0" destOrd="5" presId="urn:microsoft.com/office/officeart/2005/8/layout/vList4"/>
    <dgm:cxn modelId="{EEB9D609-D862-4E59-9387-6B2E91529783}" type="presOf" srcId="{4C41CC8C-DA26-41EB-B6F3-EAB1611D64B4}" destId="{4AB0986C-BFC3-4F06-9B2B-DF3532439347}" srcOrd="0" destOrd="0" presId="urn:microsoft.com/office/officeart/2005/8/layout/vList4"/>
    <dgm:cxn modelId="{6C032FBE-2C5C-42E7-A5E5-46A52690A677}" type="presOf" srcId="{67B02DDC-D08C-4F96-BE34-12ADCF6290B6}" destId="{5290A862-AE7C-4368-8430-9F8928734727}" srcOrd="1" destOrd="0" presId="urn:microsoft.com/office/officeart/2005/8/layout/vList4"/>
    <dgm:cxn modelId="{512809EC-5BFD-4A2E-BEB0-FBB758CBD88E}" srcId="{4C41CC8C-DA26-41EB-B6F3-EAB1611D64B4}" destId="{67B02DDC-D08C-4F96-BE34-12ADCF6290B6}" srcOrd="1" destOrd="0" parTransId="{E2643D4D-FA48-4464-8529-FF453A40728A}" sibTransId="{93936942-2019-4B15-8557-BB39CEE85947}"/>
    <dgm:cxn modelId="{F2B40FE5-2511-49D7-9776-047CD04E61DD}" srcId="{67B02DDC-D08C-4F96-BE34-12ADCF6290B6}" destId="{FC80C409-5E10-4330-949E-4902D3D55BE5}" srcOrd="5" destOrd="0" parTransId="{CEDAF4EB-3493-497A-AF78-19CC86B8CD2D}" sibTransId="{A08683E5-125F-48B4-883B-ABA0680B6A5C}"/>
    <dgm:cxn modelId="{7BC993E8-B02C-4C3A-8AD5-E65ADE0D15CD}" srcId="{67B02DDC-D08C-4F96-BE34-12ADCF6290B6}" destId="{A00790C6-51BB-415B-928F-AA508A94634C}" srcOrd="1" destOrd="0" parTransId="{C5EE9F17-FF01-4929-A66E-7A822C490E62}" sibTransId="{E6F2ECF2-117D-4004-BCBA-21CB61F437E0}"/>
    <dgm:cxn modelId="{9C18D847-0ACD-4573-A6E8-83F9F243EE79}" srcId="{67B02DDC-D08C-4F96-BE34-12ADCF6290B6}" destId="{3B8B5868-265E-4FE8-B4C9-E128A9F7F9F3}" srcOrd="2" destOrd="0" parTransId="{946B150D-9978-4F3B-9EF0-B082B8893FC6}" sibTransId="{59C5E566-4C68-4B1A-AC09-2A5036151E08}"/>
    <dgm:cxn modelId="{14E90CCF-C9FB-4E14-B735-7A1A495B99A5}" type="presOf" srcId="{3B8B5868-265E-4FE8-B4C9-E128A9F7F9F3}" destId="{438F25BC-7A03-4014-86EA-D5FD944F835A}" srcOrd="0" destOrd="3" presId="urn:microsoft.com/office/officeart/2005/8/layout/vList4"/>
    <dgm:cxn modelId="{6E295229-8404-4AD5-8FDE-879BB22FEDEC}" type="presOf" srcId="{1E01D1E6-7E73-4726-8FF5-63B9674935D7}" destId="{4963701A-3700-4766-A0F8-A64853D756B3}" srcOrd="0" destOrd="1" presId="urn:microsoft.com/office/officeart/2005/8/layout/vList4"/>
    <dgm:cxn modelId="{297019F0-450B-4B2F-965E-506E6A017998}" type="presOf" srcId="{A00790C6-51BB-415B-928F-AA508A94634C}" destId="{438F25BC-7A03-4014-86EA-D5FD944F835A}" srcOrd="0" destOrd="2" presId="urn:microsoft.com/office/officeart/2005/8/layout/vList4"/>
    <dgm:cxn modelId="{2A80623E-89BB-49A5-BDC5-08AEFA8A4DF9}" type="presOf" srcId="{76763082-48B1-4DA0-AE96-E4C87D4C908E}" destId="{61148859-2147-42FF-93D1-F595899E5BB6}" srcOrd="1" destOrd="4" presId="urn:microsoft.com/office/officeart/2005/8/layout/vList4"/>
    <dgm:cxn modelId="{6F76BBF3-87B7-48B7-91AC-2579C3EDB647}" type="presParOf" srcId="{4AB0986C-BFC3-4F06-9B2B-DF3532439347}" destId="{244C320C-83DD-4DAE-BDA7-8DD8332104B2}" srcOrd="0" destOrd="0" presId="urn:microsoft.com/office/officeart/2005/8/layout/vList4"/>
    <dgm:cxn modelId="{426E98E2-2DEF-4CD8-A8C8-9F394BCFC96C}" type="presParOf" srcId="{244C320C-83DD-4DAE-BDA7-8DD8332104B2}" destId="{4963701A-3700-4766-A0F8-A64853D756B3}" srcOrd="0" destOrd="0" presId="urn:microsoft.com/office/officeart/2005/8/layout/vList4"/>
    <dgm:cxn modelId="{DD71B736-1048-4A12-B9DC-9625D0F6074F}" type="presParOf" srcId="{244C320C-83DD-4DAE-BDA7-8DD8332104B2}" destId="{69B2E7FE-E0DF-4DF8-BD5A-EA8BD4991151}" srcOrd="1" destOrd="0" presId="urn:microsoft.com/office/officeart/2005/8/layout/vList4"/>
    <dgm:cxn modelId="{007526BE-8CAA-407D-BE0D-9409F21871DC}" type="presParOf" srcId="{244C320C-83DD-4DAE-BDA7-8DD8332104B2}" destId="{61148859-2147-42FF-93D1-F595899E5BB6}" srcOrd="2" destOrd="0" presId="urn:microsoft.com/office/officeart/2005/8/layout/vList4"/>
    <dgm:cxn modelId="{2911F6C0-7CBA-4D4F-AC86-773593A44FB5}" type="presParOf" srcId="{4AB0986C-BFC3-4F06-9B2B-DF3532439347}" destId="{50AB246F-73D2-4382-A746-DA238F490762}" srcOrd="1" destOrd="0" presId="urn:microsoft.com/office/officeart/2005/8/layout/vList4"/>
    <dgm:cxn modelId="{FA3D3EA1-D921-441C-82AC-2C22ECAC7ADD}" type="presParOf" srcId="{4AB0986C-BFC3-4F06-9B2B-DF3532439347}" destId="{E484827E-12B5-456F-95D9-24A5F209D4CC}" srcOrd="2" destOrd="0" presId="urn:microsoft.com/office/officeart/2005/8/layout/vList4"/>
    <dgm:cxn modelId="{485CD066-1D13-4A93-BA26-C15801EC024C}" type="presParOf" srcId="{E484827E-12B5-456F-95D9-24A5F209D4CC}" destId="{438F25BC-7A03-4014-86EA-D5FD944F835A}" srcOrd="0" destOrd="0" presId="urn:microsoft.com/office/officeart/2005/8/layout/vList4"/>
    <dgm:cxn modelId="{98614C87-C8F2-4212-9C4D-456DCCB7AF89}" type="presParOf" srcId="{E484827E-12B5-456F-95D9-24A5F209D4CC}" destId="{20FCEFAE-C698-433A-89E6-C0CA7FB3783C}" srcOrd="1" destOrd="0" presId="urn:microsoft.com/office/officeart/2005/8/layout/vList4"/>
    <dgm:cxn modelId="{144926C4-8ED4-4F0B-B366-A863A0DD23A8}" type="presParOf" srcId="{E484827E-12B5-456F-95D9-24A5F209D4CC}" destId="{5290A862-AE7C-4368-8430-9F892873472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430EE-504E-49D1-8249-32C8E46D92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73F9-40BF-43C1-9AD0-B62F70E921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C34EC-07D5-4E59-A5E6-5D871A880A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C302-7A44-478F-BCFC-9201E2F258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A96FC-A689-421E-9A6E-254BB60DC2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9F64-4BAA-4622-B880-9C202981B90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9A1D-65A5-4316-A416-71FA053A901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5294D-6449-4FF1-8F05-0B080E1FF9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B2E6-5DCA-45DC-9538-AEE8BE8BA44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16C8D-9943-46ED-8D2E-55856EDED1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5DD84-63F0-453E-B5D1-A44099A136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8B60B5-B71F-47B4-9929-825732886EB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428604"/>
            <a:ext cx="88583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Шкідливий</a:t>
            </a:r>
            <a:r>
              <a:rPr lang="ru-RU" sz="48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вплив</a:t>
            </a:r>
            <a:r>
              <a:rPr lang="ru-RU" sz="48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тютюнопаління</a:t>
            </a:r>
            <a:r>
              <a:rPr lang="ru-RU" sz="48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48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організм</a:t>
            </a:r>
            <a:r>
              <a:rPr lang="ru-RU" sz="48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людини</a:t>
            </a:r>
            <a:endParaRPr lang="ru-RU" sz="48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5776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latin typeface="Georgia" pitchFamily="18" charset="0"/>
              </a:rPr>
              <a:t>Підготувала</a:t>
            </a:r>
          </a:p>
          <a:p>
            <a:pPr algn="r"/>
            <a:r>
              <a:rPr lang="uk-UA" sz="2400" dirty="0" smtClean="0">
                <a:latin typeface="Georgia" pitchFamily="18" charset="0"/>
              </a:rPr>
              <a:t>учениця 11-А класу</a:t>
            </a:r>
          </a:p>
          <a:p>
            <a:pPr algn="r"/>
            <a:r>
              <a:rPr lang="uk-UA" sz="2400" dirty="0" err="1" smtClean="0">
                <a:latin typeface="Georgia" pitchFamily="18" charset="0"/>
              </a:rPr>
              <a:t>Кошина</a:t>
            </a:r>
            <a:r>
              <a:rPr lang="uk-UA" sz="2400" dirty="0" smtClean="0">
                <a:latin typeface="Georgia" pitchFamily="18" charset="0"/>
              </a:rPr>
              <a:t> Анна</a:t>
            </a:r>
            <a:endParaRPr lang="uk-UA" sz="2400" dirty="0">
              <a:latin typeface="Georgia" pitchFamily="18" charset="0"/>
            </a:endParaRPr>
          </a:p>
        </p:txBody>
      </p:sp>
      <p:pic>
        <p:nvPicPr>
          <p:cNvPr id="2219" name="Picture 171" descr="http://forum.kerch.com.ua/fetch/f/8/f8c3b960fa4d82b28ff0c768e1a2f5da.jpg"/>
          <p:cNvPicPr>
            <a:picLocks noChangeAspect="1" noChangeArrowheads="1"/>
          </p:cNvPicPr>
          <p:nvPr/>
        </p:nvPicPr>
        <p:blipFill>
          <a:blip r:embed="rId3"/>
          <a:srcRect l="14668" t="15479" b="11350"/>
          <a:stretch>
            <a:fillRect/>
          </a:stretch>
        </p:blipFill>
        <p:spPr bwMode="auto">
          <a:xfrm>
            <a:off x="3428992" y="3071810"/>
            <a:ext cx="551478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Репродуктивна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857232"/>
          <a:ext cx="864399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Статистичні дані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858312" cy="2923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Georgia" pitchFamily="18" charset="0"/>
              </a:rPr>
              <a:t> Кожна цигарка скорочує життя людини у середньому </a:t>
            </a:r>
            <a:r>
              <a:rPr lang="uk-UA" sz="2000" b="1" dirty="0" smtClean="0">
                <a:latin typeface="Georgia" pitchFamily="18" charset="0"/>
              </a:rPr>
              <a:t>на 12 хв.</a:t>
            </a:r>
            <a:br>
              <a:rPr lang="uk-UA" sz="2000" b="1" dirty="0" smtClean="0">
                <a:latin typeface="Georgia" pitchFamily="18" charset="0"/>
              </a:rPr>
            </a:br>
            <a:endParaRPr lang="uk-UA" sz="16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Georgia" pitchFamily="18" charset="0"/>
              </a:rPr>
              <a:t>У курців рак легень буває </a:t>
            </a:r>
            <a:r>
              <a:rPr lang="uk-UA" sz="2000" b="1" dirty="0" smtClean="0">
                <a:latin typeface="Georgia" pitchFamily="18" charset="0"/>
              </a:rPr>
              <a:t>в 20 разів частіше</a:t>
            </a:r>
            <a:r>
              <a:rPr lang="uk-UA" sz="2000" dirty="0" smtClean="0">
                <a:latin typeface="Georgia" pitchFamily="18" charset="0"/>
              </a:rPr>
              <a:t>, ніж у некурців.</a:t>
            </a:r>
          </a:p>
          <a:p>
            <a:pPr>
              <a:buFont typeface="Wingdings" pitchFamily="2" charset="2"/>
              <a:buChar char="Ø"/>
            </a:pPr>
            <a:endParaRPr lang="uk-UA" sz="1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Georgia" pitchFamily="18" charset="0"/>
              </a:rPr>
              <a:t> Під час сходження на Памір на висоті 5000 м один з альпіністів знепритомнів. Він був </a:t>
            </a:r>
            <a:r>
              <a:rPr lang="uk-UA" sz="2000" b="1" dirty="0" smtClean="0">
                <a:latin typeface="Georgia" pitchFamily="18" charset="0"/>
              </a:rPr>
              <a:t>єдиним</a:t>
            </a:r>
            <a:r>
              <a:rPr lang="uk-UA" sz="2000" dirty="0" smtClean="0">
                <a:latin typeface="Georgia" pitchFamily="18" charset="0"/>
              </a:rPr>
              <a:t> курцем у групі.</a:t>
            </a:r>
          </a:p>
          <a:p>
            <a:pPr>
              <a:buFont typeface="Wingdings" pitchFamily="2" charset="2"/>
              <a:buChar char="Ø"/>
            </a:pPr>
            <a:endParaRPr lang="uk-UA" sz="1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Georgia" pitchFamily="18" charset="0"/>
              </a:rPr>
              <a:t> Серед </a:t>
            </a:r>
            <a:r>
              <a:rPr lang="uk-UA" sz="2000" b="1" dirty="0" smtClean="0">
                <a:latin typeface="Georgia" pitchFamily="18" charset="0"/>
              </a:rPr>
              <a:t>космонавтів</a:t>
            </a:r>
            <a:r>
              <a:rPr lang="uk-UA" sz="2000" dirty="0" smtClean="0">
                <a:latin typeface="Georgia" pitchFamily="18" charset="0"/>
              </a:rPr>
              <a:t> немає </a:t>
            </a:r>
            <a:r>
              <a:rPr lang="uk-UA" sz="2000" b="1" dirty="0" smtClean="0">
                <a:latin typeface="Georgia" pitchFamily="18" charset="0"/>
              </a:rPr>
              <a:t>жодного</a:t>
            </a:r>
            <a:r>
              <a:rPr lang="uk-UA" sz="2000" dirty="0" smtClean="0">
                <a:latin typeface="Georgia" pitchFamily="18" charset="0"/>
              </a:rPr>
              <a:t> курця.</a:t>
            </a:r>
          </a:p>
          <a:p>
            <a:pPr>
              <a:buFont typeface="Wingdings" pitchFamily="2" charset="2"/>
              <a:buChar char="Ø"/>
            </a:pPr>
            <a:endParaRPr lang="uk-UA" sz="1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Georgia" pitchFamily="18" charset="0"/>
              </a:rPr>
              <a:t> Серед </a:t>
            </a:r>
            <a:r>
              <a:rPr lang="uk-UA" sz="2000" b="1" dirty="0" smtClean="0">
                <a:latin typeface="Georgia" pitchFamily="18" charset="0"/>
              </a:rPr>
              <a:t>спортсменів</a:t>
            </a:r>
            <a:r>
              <a:rPr lang="uk-UA" sz="2000" dirty="0" smtClean="0">
                <a:latin typeface="Georgia" pitchFamily="18" charset="0"/>
              </a:rPr>
              <a:t> немає </a:t>
            </a:r>
            <a:r>
              <a:rPr lang="uk-UA" sz="2000" b="1" dirty="0" smtClean="0">
                <a:latin typeface="Georgia" pitchFamily="18" charset="0"/>
              </a:rPr>
              <a:t>жодного</a:t>
            </a:r>
            <a:r>
              <a:rPr lang="uk-UA" sz="2000" dirty="0" smtClean="0">
                <a:latin typeface="Georgia" pitchFamily="18" charset="0"/>
              </a:rPr>
              <a:t> курця.</a:t>
            </a:r>
          </a:p>
        </p:txBody>
      </p:sp>
      <p:pic>
        <p:nvPicPr>
          <p:cNvPr id="159746" name="Picture 2" descr="http://1.bp.blogspot.com/-cn8lkY8BH-4/T6Fk2A-BE4I/AAAAAAAAAB4/TtE2Buu1cKg/s320/1286911829_zdor-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42976" y="3929066"/>
            <a:ext cx="3500462" cy="2788701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9748" name="Picture 4" descr="http://ogoom.com/uploads/posts/2011-02/ogoom.com_1298293703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556699" cy="2786082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39290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Обирай!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demiart.ru/forum/uploads11/post-85684-1356294197.jpg"/>
          <p:cNvPicPr>
            <a:picLocks noChangeAspect="1" noChangeArrowheads="1"/>
          </p:cNvPicPr>
          <p:nvPr/>
        </p:nvPicPr>
        <p:blipFill>
          <a:blip r:embed="rId2" cstate="print"/>
          <a:srcRect l="6356" t="6356" r="7203" b="7203"/>
          <a:stretch>
            <a:fillRect/>
          </a:stretch>
        </p:blipFill>
        <p:spPr bwMode="auto">
          <a:xfrm>
            <a:off x="7643834" y="142852"/>
            <a:ext cx="1357322" cy="1357322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05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Після того, як ви </a:t>
            </a:r>
            <a:r>
              <a:rPr lang="uk-UA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кините</a:t>
            </a:r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палити…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858312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Через 8 годин </a:t>
            </a:r>
            <a:r>
              <a:rPr lang="uk-UA" sz="2000" dirty="0" smtClean="0">
                <a:latin typeface="Georgia" pitchFamily="18" charset="0"/>
              </a:rPr>
              <a:t>рівень нікотину і чадного газу в крові зменшуються наполовину, рівень кисню збільшується до нормальних величин.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24 години </a:t>
            </a:r>
            <a:r>
              <a:rPr lang="uk-UA" sz="2000" dirty="0" smtClean="0">
                <a:latin typeface="Georgia" pitchFamily="18" charset="0"/>
              </a:rPr>
              <a:t>чадний газ повністю виводиться з організму, легені починають очищатися від накопичених смол.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48 годин </a:t>
            </a:r>
            <a:r>
              <a:rPr lang="uk-UA" sz="2000" dirty="0" smtClean="0">
                <a:latin typeface="Georgia" pitchFamily="18" charset="0"/>
              </a:rPr>
              <a:t>в організмі не залишається нікотину. Відновлюється чутливість до смаків і запахів.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72 години </a:t>
            </a:r>
            <a:r>
              <a:rPr lang="uk-UA" sz="2000" dirty="0" smtClean="0">
                <a:latin typeface="Georgia" pitchFamily="18" charset="0"/>
              </a:rPr>
              <a:t>дихання стає більш вільним, зникають труднощі у вигляді хрипів, кашлю. Бронхи розслабляються, рівень енергії в організмі збільшується.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2-12 тижнів </a:t>
            </a:r>
            <a:r>
              <a:rPr lang="uk-UA" sz="2000" dirty="0" smtClean="0">
                <a:latin typeface="Georgia" pitchFamily="18" charset="0"/>
              </a:rPr>
              <a:t>рівень кровообігу збільшується, фізичні навантаження даються легше.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3-9 місяців </a:t>
            </a:r>
            <a:r>
              <a:rPr lang="uk-UA" sz="2000" dirty="0" smtClean="0">
                <a:latin typeface="Georgia" pitchFamily="18" charset="0"/>
              </a:rPr>
              <a:t>повністю зникають труднощі з диханням (кашель, хрип), обсяг і ефективність легких зростають на 10%.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1 рік </a:t>
            </a:r>
            <a:r>
              <a:rPr lang="uk-UA" sz="2000" dirty="0" smtClean="0">
                <a:latin typeface="Georgia" pitchFamily="18" charset="0"/>
              </a:rPr>
              <a:t>ризик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серцевого нападу зменшується вдвічі.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10 років </a:t>
            </a:r>
            <a:r>
              <a:rPr lang="uk-UA" sz="2000" dirty="0" smtClean="0">
                <a:latin typeface="Georgia" pitchFamily="18" charset="0"/>
              </a:rPr>
              <a:t>ризик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раку легенів зменшується наполовину.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Georgia" pitchFamily="18" charset="0"/>
              </a:rPr>
              <a:t>Через 15 років </a:t>
            </a:r>
            <a:r>
              <a:rPr lang="uk-UA" sz="2000" dirty="0" smtClean="0">
                <a:latin typeface="Georgia" pitchFamily="18" charset="0"/>
              </a:rPr>
              <a:t>ризик серцевого нападу зменшується до рівня некурящої людини.</a:t>
            </a: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Висновок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9001156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 	</a:t>
            </a:r>
            <a:r>
              <a:rPr lang="uk-UA" sz="2000" b="1" dirty="0" smtClean="0">
                <a:latin typeface="Georgia" pitchFamily="18" charset="0"/>
              </a:rPr>
              <a:t>Нікотин</a:t>
            </a:r>
            <a:r>
              <a:rPr lang="uk-UA" sz="2000" dirty="0" smtClean="0">
                <a:latin typeface="Georgia" pitchFamily="18" charset="0"/>
              </a:rPr>
              <a:t> - це отрута повільної дії, він руйнує організм зсередини, протягом багатьох років. Мало того, адже курець губить не тільки себе, але і людей, які його оточують.</a:t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>	Куріння найсильнішим чином підриває здоров'я людини. Кожному необхідно це якомога глибше зрозуміти й усвідомити. Потрібно заборонити рекламу таких товарів, і продаж їх дітям і підліткам.</a:t>
            </a:r>
          </a:p>
          <a:p>
            <a:r>
              <a:rPr lang="uk-UA" sz="2000" b="1" dirty="0" smtClean="0">
                <a:latin typeface="Georgia" pitchFamily="18" charset="0"/>
              </a:rPr>
              <a:t>	Утвердження здорового способу життя</a:t>
            </a:r>
            <a:r>
              <a:rPr lang="uk-UA" sz="2000" dirty="0" smtClean="0">
                <a:latin typeface="Georgia" pitchFamily="18" charset="0"/>
              </a:rPr>
              <a:t> - важлива загальнодержавне завдання. Всіма силами сприяти її вирішення - обов'язок усіх людей, кожного жителя нашої країни. 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166914" name="Picture 2" descr="D:\Аня ;)\Школа\Химия\n_153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524248" cy="271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6918" name="Picture 6" descr="http://healthyvoyager.com/wp-content/uploads/2013/06/Lose-Belly-Fat-healthy_lifesty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8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таке</a:t>
            </a:r>
            <a:r>
              <a:rPr lang="ru-RU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тютюн та </a:t>
            </a:r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нікотин</a:t>
            </a:r>
            <a:r>
              <a:rPr lang="ru-RU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071546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Georgia" pitchFamily="18" charset="0"/>
              </a:rPr>
              <a:t>	Тютюн</a:t>
            </a:r>
            <a:r>
              <a:rPr lang="uk-UA" sz="2000" dirty="0" smtClean="0">
                <a:latin typeface="Georgia" pitchFamily="18" charset="0"/>
              </a:rPr>
              <a:t> — це однорічна рослина з родини пасльонових, висушені листки якої після спеціальної обробки подрібнюють і використовують для куріння. </a:t>
            </a:r>
          </a:p>
          <a:p>
            <a:pPr algn="just"/>
            <a:r>
              <a:rPr lang="uk-UA" sz="2000" dirty="0" smtClean="0">
                <a:latin typeface="Georgia" pitchFamily="18" charset="0"/>
              </a:rPr>
              <a:t>	Основна особливість тютюну — вміст </a:t>
            </a:r>
            <a:r>
              <a:rPr lang="uk-UA" sz="2000" b="1" dirty="0" smtClean="0">
                <a:latin typeface="Georgia" pitchFamily="18" charset="0"/>
              </a:rPr>
              <a:t>нікотину</a:t>
            </a:r>
            <a:r>
              <a:rPr lang="uk-UA" sz="2000" dirty="0" smtClean="0">
                <a:latin typeface="Georgia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714752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Georgia" pitchFamily="18" charset="0"/>
              </a:rPr>
              <a:t>	Нікотин</a:t>
            </a:r>
            <a:r>
              <a:rPr lang="uk-UA" sz="2000" dirty="0" smtClean="0">
                <a:latin typeface="Georgia" pitchFamily="18" charset="0"/>
              </a:rPr>
              <a:t> — одна з найсильніших рослинних </a:t>
            </a:r>
            <a:r>
              <a:rPr lang="uk-UA" sz="2000" dirty="0" err="1" smtClean="0">
                <a:latin typeface="Georgia" pitchFamily="18" charset="0"/>
              </a:rPr>
              <a:t>отрут</a:t>
            </a:r>
            <a:r>
              <a:rPr lang="uk-UA" sz="2000" dirty="0" smtClean="0">
                <a:latin typeface="Georgia" pitchFamily="18" charset="0"/>
              </a:rPr>
              <a:t>, основна складова частина тютюнового диму. У чистому вигляді це безбарвна оліїста рідина неприємного запаху, гірка на смак. </a:t>
            </a:r>
          </a:p>
        </p:txBody>
      </p:sp>
      <p:pic>
        <p:nvPicPr>
          <p:cNvPr id="144389" name="Picture 5" descr="http://static.guim.co.uk/sys-images/Guardian/Pix/pictures/2011/7/19/1311091925648/Tobacco-plants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16721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395" name="Picture 11" descr="http://www.bbj.hu/images2/201402/cigarette-an_20140224082902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5643578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latin typeface="Georgia" pitchFamily="18" charset="0"/>
              </a:rPr>
              <a:t>Смертельна доза нікотину</a:t>
            </a:r>
            <a:r>
              <a:rPr lang="uk-UA" sz="2000" dirty="0">
                <a:latin typeface="Georgia" pitchFamily="18" charset="0"/>
              </a:rPr>
              <a:t> для людини — </a:t>
            </a:r>
            <a:r>
              <a:rPr lang="uk-UA" sz="2000" b="1" dirty="0">
                <a:latin typeface="Georgia" pitchFamily="18" charset="0"/>
              </a:rPr>
              <a:t>50-70 мг </a:t>
            </a:r>
            <a:r>
              <a:rPr lang="uk-UA" sz="2000" dirty="0">
                <a:latin typeface="Georgia" pitchFamily="18" charset="0"/>
              </a:rPr>
              <a:t>(1 </a:t>
            </a:r>
            <a:r>
              <a:rPr lang="uk-UA" sz="2000" dirty="0" err="1">
                <a:latin typeface="Georgia" pitchFamily="18" charset="0"/>
              </a:rPr>
              <a:t>мг</a:t>
            </a:r>
            <a:r>
              <a:rPr lang="uk-UA" sz="2000" dirty="0">
                <a:latin typeface="Georgia" pitchFamily="18" charset="0"/>
              </a:rPr>
              <a:t> на кілограм маси тіла).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Хімічний</a:t>
            </a:r>
            <a:r>
              <a:rPr lang="ru-RU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склад </a:t>
            </a:r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тютюнового</a:t>
            </a:r>
            <a:r>
              <a:rPr lang="ru-RU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cap="none" spc="50" dirty="0" err="1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диму</a:t>
            </a:r>
            <a:endParaRPr lang="ru-RU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001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latin typeface="Georgia" pitchFamily="18" charset="0"/>
              </a:rPr>
              <a:t>Тютюновий дим</a:t>
            </a:r>
            <a:endParaRPr lang="uk-UA" sz="2400" b="1" u="sng" dirty="0" smtClean="0">
              <a:latin typeface="Georg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071671" y="171448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H="1" flipV="1">
            <a:off x="6072198" y="171448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Georgia" pitchFamily="18" charset="0"/>
              </a:rPr>
              <a:t>виділено понад 1200 </a:t>
            </a:r>
          </a:p>
          <a:p>
            <a:pPr algn="ctr"/>
            <a:r>
              <a:rPr lang="uk-UA" sz="2000" i="1" dirty="0" smtClean="0">
                <a:latin typeface="Georgia" pitchFamily="18" charset="0"/>
              </a:rPr>
              <a:t>різноманітних речовин</a:t>
            </a:r>
            <a:endParaRPr lang="uk-UA" sz="2000" b="1" i="1" u="sng" dirty="0" smtClean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28802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Georgia" pitchFamily="18" charset="0"/>
              </a:rPr>
              <a:t>органічні</a:t>
            </a:r>
            <a:endParaRPr lang="uk-UA" sz="2000" b="1" i="1" dirty="0" smtClean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1928802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Georgia" pitchFamily="18" charset="0"/>
              </a:rPr>
              <a:t>неорганічні</a:t>
            </a:r>
            <a:endParaRPr lang="uk-UA" sz="2000" b="1" i="1" dirty="0" smtClean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8" y="2285992"/>
            <a:ext cx="3071802" cy="19288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вуглеводні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стерини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спирти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естери</a:t>
            </a:r>
            <a:r>
              <a:rPr lang="uk-UA" sz="2000" dirty="0" smtClean="0">
                <a:latin typeface="Georgia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альдегіди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кетони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хініни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нітрили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кислоти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феноли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алкалоїди</a:t>
            </a:r>
            <a:endParaRPr lang="uk-UA" sz="2000" dirty="0" smtClean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2357430"/>
            <a:ext cx="3214678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сполуки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Ar</a:t>
            </a:r>
            <a:endParaRPr lang="uk-UA" sz="2000" dirty="0" smtClean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Cu</a:t>
            </a:r>
            <a:endParaRPr lang="uk-UA" sz="2000" dirty="0" smtClean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Fe</a:t>
            </a:r>
            <a:endParaRPr lang="uk-UA" sz="2000" dirty="0" smtClean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Pb</a:t>
            </a:r>
            <a:r>
              <a:rPr lang="uk-UA" sz="2000" dirty="0" smtClean="0">
                <a:latin typeface="Georgia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Mn</a:t>
            </a:r>
            <a:endParaRPr lang="uk-UA" sz="2000" dirty="0" smtClean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Ni</a:t>
            </a:r>
            <a:r>
              <a:rPr lang="uk-UA" sz="2000" dirty="0" smtClean="0">
                <a:latin typeface="Georgia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dirty="0" smtClean="0">
                <a:latin typeface="Georgia" pitchFamily="18" charset="0"/>
              </a:rPr>
              <a:t> оксид </a:t>
            </a:r>
            <a:r>
              <a:rPr lang="en-US" sz="2000" dirty="0" smtClean="0">
                <a:latin typeface="Georgia" pitchFamily="18" charset="0"/>
              </a:rPr>
              <a:t>N</a:t>
            </a:r>
            <a:r>
              <a:rPr lang="uk-UA" sz="2000" dirty="0" smtClean="0">
                <a:latin typeface="Georgia" pitchFamily="18" charset="0"/>
              </a:rPr>
              <a:t> та ін.</a:t>
            </a:r>
          </a:p>
        </p:txBody>
      </p:sp>
      <p:pic>
        <p:nvPicPr>
          <p:cNvPr id="144397" name="Picture 13" descr="http://www.sacramentorealestatelawyerblog.com/Up%20In%20Smoke.jpg"/>
          <p:cNvPicPr>
            <a:picLocks noChangeAspect="1" noChangeArrowheads="1"/>
          </p:cNvPicPr>
          <p:nvPr/>
        </p:nvPicPr>
        <p:blipFill>
          <a:blip r:embed="rId2" cstate="print"/>
          <a:srcRect l="17857" r="21130"/>
          <a:stretch>
            <a:fillRect/>
          </a:stretch>
        </p:blipFill>
        <p:spPr bwMode="auto">
          <a:xfrm rot="16200000">
            <a:off x="3293631" y="2293507"/>
            <a:ext cx="2428892" cy="298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142844" y="4929198"/>
            <a:ext cx="8858312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uk-UA" sz="2000" b="1" dirty="0" smtClean="0">
                <a:latin typeface="Georgia" pitchFamily="18" charset="0"/>
              </a:rPr>
              <a:t>Тютюнова смола</a:t>
            </a:r>
            <a:r>
              <a:rPr lang="uk-UA" sz="2000" dirty="0" smtClean="0">
                <a:latin typeface="Georgia" pitchFamily="18" charset="0"/>
              </a:rPr>
              <a:t>, що утворюється при курінні, містить канцерогени - хімічні сполуки, які при взаємодії з тканинами живих організмів можуть </a:t>
            </a:r>
            <a:r>
              <a:rPr lang="uk-UA" sz="2000" b="1" dirty="0" smtClean="0">
                <a:latin typeface="Georgia" pitchFamily="18" charset="0"/>
              </a:rPr>
              <a:t>спричинити злоякісні пухлини</a:t>
            </a:r>
            <a:r>
              <a:rPr lang="uk-UA" sz="2000" dirty="0" smtClean="0">
                <a:latin typeface="Georgia" pitchFamily="18" charset="0"/>
              </a:rPr>
              <a:t>.</a:t>
            </a:r>
            <a:endParaRPr lang="uk-UA" sz="2000" dirty="0" smtClean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5884151"/>
            <a:ext cx="885831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</a:rPr>
              <a:t>Нікотин – </a:t>
            </a:r>
            <a:r>
              <a:rPr lang="uk-UA" sz="2400" u="sng" dirty="0" smtClean="0">
                <a:latin typeface="Georgia" pitchFamily="18" charset="0"/>
              </a:rPr>
              <a:t>найшкідливіша речовина</a:t>
            </a:r>
            <a:r>
              <a:rPr lang="uk-UA" sz="2400" dirty="0" smtClean="0">
                <a:latin typeface="Georgia" pitchFamily="18" charset="0"/>
              </a:rPr>
              <a:t>, </a:t>
            </a:r>
          </a:p>
          <a:p>
            <a:pPr algn="ctr"/>
            <a:r>
              <a:rPr lang="uk-UA" sz="2400" dirty="0" smtClean="0">
                <a:latin typeface="Georgia" pitchFamily="18" charset="0"/>
              </a:rPr>
              <a:t>бо спричинює 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звикання!!!</a:t>
            </a:r>
            <a:r>
              <a:rPr lang="uk-UA" sz="2400" b="1" dirty="0" smtClean="0">
                <a:latin typeface="Georgia" pitchFamily="18" charset="0"/>
              </a:rPr>
              <a:t> </a:t>
            </a:r>
            <a:endParaRPr lang="uk-UA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Що ховається у сигареті?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7699" name="Picture 3" descr="D:\Аня ;)\Школа\Химия\куріння\bezymjannyj4.jpg"/>
          <p:cNvPicPr>
            <a:picLocks noChangeAspect="1" noChangeArrowheads="1"/>
          </p:cNvPicPr>
          <p:nvPr/>
        </p:nvPicPr>
        <p:blipFill>
          <a:blip r:embed="rId2"/>
          <a:srcRect t="10478" b="328"/>
          <a:stretch>
            <a:fillRect/>
          </a:stretch>
        </p:blipFill>
        <p:spPr bwMode="auto">
          <a:xfrm>
            <a:off x="500034" y="857232"/>
            <a:ext cx="807249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Опорно-рухова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Легенево-дихальна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Серцево-судинна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Нервова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5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solidFill>
                  <a:srgbClr val="6F15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Травна система</a:t>
            </a:r>
            <a:endParaRPr lang="uk-UA" sz="4000" b="1" i="1" cap="none" spc="50" dirty="0">
              <a:ln w="11430"/>
              <a:solidFill>
                <a:srgbClr val="6F15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10870</TotalTime>
  <Words>683</Words>
  <Application>Microsoft Office PowerPoint</Application>
  <PresentationFormat>Экран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Кошины</cp:lastModifiedBy>
  <cp:revision>904</cp:revision>
  <dcterms:created xsi:type="dcterms:W3CDTF">2010-05-23T14:28:12Z</dcterms:created>
  <dcterms:modified xsi:type="dcterms:W3CDTF">2014-04-14T20:11:25Z</dcterms:modified>
</cp:coreProperties>
</file>