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3A8E66-E0B1-445D-8FFB-78C56DA4355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084AE7-E3CE-488D-BBFF-330362F6F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9144000" cy="63367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err="1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Біологічна</a:t>
            </a:r>
            <a:r>
              <a:rPr lang="ru-RU" sz="80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spc="50" dirty="0" err="1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зброя</a:t>
            </a:r>
            <a:r>
              <a:rPr lang="ru-RU" sz="80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br>
              <a:rPr lang="ru-RU" sz="80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err="1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Вплив</a:t>
            </a:r>
            <a:r>
              <a:rPr lang="ru-RU" sz="80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8000" b="1" spc="50" dirty="0" err="1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людину</a:t>
            </a:r>
            <a:r>
              <a:rPr lang="ru-RU" sz="80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spc="50" dirty="0" err="1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80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spc="50" dirty="0" err="1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тварин</a:t>
            </a:r>
            <a:r>
              <a:rPr lang="ru-RU" sz="80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8000" b="1" spc="50" dirty="0">
              <a:ln w="11430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0" y="573325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Завалкевич</a:t>
            </a:r>
            <a:r>
              <a:rPr lang="ru-RU" dirty="0" smtClean="0"/>
              <a:t> </a:t>
            </a:r>
            <a:r>
              <a:rPr lang="ru-RU" dirty="0" err="1" smtClean="0"/>
              <a:t>Анастас</a:t>
            </a:r>
            <a:r>
              <a:rPr lang="uk-UA" dirty="0" err="1" smtClean="0"/>
              <a:t>ія</a:t>
            </a:r>
            <a:r>
              <a:rPr lang="uk-UA" dirty="0" smtClean="0"/>
              <a:t>  </a:t>
            </a:r>
          </a:p>
          <a:p>
            <a:r>
              <a:rPr lang="uk-UA" dirty="0" smtClean="0"/>
              <a:t>Учениця 11-Б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Карантин</a:t>
            </a:r>
            <a:r>
              <a:rPr lang="ru-RU" dirty="0" smtClean="0"/>
              <a:t> -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проводяться</a:t>
            </a:r>
            <a:r>
              <a:rPr lang="ru-RU" dirty="0" smtClean="0"/>
              <a:t> в </a:t>
            </a:r>
            <a:r>
              <a:rPr lang="ru-RU" dirty="0" err="1" smtClean="0"/>
              <a:t>епідемічному</a:t>
            </a:r>
            <a:r>
              <a:rPr lang="ru-RU" dirty="0" smtClean="0"/>
              <a:t> </a:t>
            </a:r>
            <a:r>
              <a:rPr lang="ru-RU" dirty="0" err="1" smtClean="0"/>
              <a:t>осередку</a:t>
            </a:r>
            <a:r>
              <a:rPr lang="ru-RU" dirty="0" smtClean="0"/>
              <a:t> для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 smtClean="0"/>
              <a:t>поширенню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вогнища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та для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ізоляції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Карантин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ізоляцію</a:t>
            </a:r>
            <a:r>
              <a:rPr lang="ru-RU" dirty="0" smtClean="0"/>
              <a:t> </a:t>
            </a:r>
            <a:r>
              <a:rPr lang="ru-RU" dirty="0" err="1" smtClean="0"/>
              <a:t>колективу</a:t>
            </a:r>
            <a:r>
              <a:rPr lang="ru-RU" dirty="0" smtClean="0"/>
              <a:t>,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інфекційні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госпіталізацією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, </a:t>
            </a:r>
            <a:r>
              <a:rPr lang="ru-RU" dirty="0" err="1" smtClean="0"/>
              <a:t>обсервацією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у </a:t>
            </a:r>
            <a:r>
              <a:rPr lang="ru-RU" dirty="0" err="1" smtClean="0"/>
              <a:t>контакті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ними, </a:t>
            </a:r>
            <a:r>
              <a:rPr lang="ru-RU" dirty="0" err="1" smtClean="0"/>
              <a:t>медичним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ветеринарним</a:t>
            </a:r>
            <a:r>
              <a:rPr lang="ru-RU" dirty="0" smtClean="0"/>
              <a:t> </a:t>
            </a:r>
            <a:r>
              <a:rPr lang="ru-RU" dirty="0" err="1" smtClean="0"/>
              <a:t>спостереженням</a:t>
            </a:r>
            <a:r>
              <a:rPr lang="ru-RU" dirty="0" smtClean="0"/>
              <a:t> за </a:t>
            </a:r>
            <a:r>
              <a:rPr lang="ru-RU" dirty="0" err="1" smtClean="0"/>
              <a:t>рештою</a:t>
            </a:r>
            <a:r>
              <a:rPr lang="ru-RU" dirty="0" smtClean="0"/>
              <a:t>. З </a:t>
            </a:r>
            <a:r>
              <a:rPr lang="ru-RU" dirty="0" err="1" smtClean="0"/>
              <a:t>цією</a:t>
            </a:r>
            <a:r>
              <a:rPr lang="ru-RU" dirty="0" smtClean="0"/>
              <a:t> метою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адміністративно-господарські</a:t>
            </a:r>
            <a:r>
              <a:rPr lang="ru-RU" dirty="0" smtClean="0"/>
              <a:t> заходи: </a:t>
            </a:r>
            <a:r>
              <a:rPr lang="ru-RU" dirty="0" err="1" smtClean="0"/>
              <a:t>забороняються</a:t>
            </a:r>
            <a:r>
              <a:rPr lang="ru-RU" dirty="0" smtClean="0"/>
              <a:t> </a:t>
            </a:r>
            <a:r>
              <a:rPr lang="ru-RU" dirty="0" err="1" smtClean="0"/>
              <a:t>в'їзд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виїзд</a:t>
            </a:r>
            <a:r>
              <a:rPr lang="ru-RU" dirty="0" smtClean="0"/>
              <a:t> людей, </a:t>
            </a:r>
            <a:r>
              <a:rPr lang="ru-RU" dirty="0" err="1" smtClean="0"/>
              <a:t>вивезення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тваринництва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рослинництва</a:t>
            </a:r>
            <a:r>
              <a:rPr lang="ru-RU" dirty="0" smtClean="0"/>
              <a:t>, </a:t>
            </a:r>
            <a:r>
              <a:rPr lang="ru-RU" dirty="0" err="1" smtClean="0"/>
              <a:t>прийом</a:t>
            </a:r>
            <a:r>
              <a:rPr lang="ru-RU" dirty="0" smtClean="0"/>
              <a:t> </a:t>
            </a:r>
            <a:r>
              <a:rPr lang="ru-RU" dirty="0" err="1" smtClean="0"/>
              <a:t>посилок</a:t>
            </a:r>
            <a:r>
              <a:rPr lang="ru-RU" dirty="0" smtClean="0"/>
              <a:t>.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протиепідемічні</a:t>
            </a:r>
            <a:r>
              <a:rPr lang="ru-RU" dirty="0" smtClean="0"/>
              <a:t>, </a:t>
            </a:r>
            <a:r>
              <a:rPr lang="ru-RU" dirty="0" err="1" smtClean="0"/>
              <a:t>ветеринарно-санітарні</a:t>
            </a:r>
            <a:r>
              <a:rPr lang="ru-RU" dirty="0" smtClean="0"/>
              <a:t>, </a:t>
            </a:r>
            <a:r>
              <a:rPr lang="ru-RU" dirty="0" err="1" smtClean="0"/>
              <a:t>санітарно-гігієнічні</a:t>
            </a:r>
            <a:r>
              <a:rPr lang="ru-RU" dirty="0" smtClean="0"/>
              <a:t>, </a:t>
            </a:r>
            <a:r>
              <a:rPr lang="ru-RU" dirty="0" err="1" smtClean="0"/>
              <a:t>проти</a:t>
            </a:r>
            <a:r>
              <a:rPr lang="ru-RU" dirty="0" smtClean="0"/>
              <a:t>- </a:t>
            </a:r>
            <a:r>
              <a:rPr lang="ru-RU" dirty="0" err="1" smtClean="0"/>
              <a:t>епізоотичні</a:t>
            </a:r>
            <a:r>
              <a:rPr lang="ru-RU" dirty="0" smtClean="0"/>
              <a:t> </a:t>
            </a:r>
            <a:r>
              <a:rPr lang="ru-RU" dirty="0" err="1" smtClean="0"/>
              <a:t>лікувально-профілактичні</a:t>
            </a:r>
            <a:r>
              <a:rPr lang="ru-RU" dirty="0" smtClean="0"/>
              <a:t> заходи.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осередку</a:t>
            </a:r>
            <a:r>
              <a:rPr lang="ru-RU" dirty="0" smtClean="0"/>
              <a:t> </a:t>
            </a:r>
            <a:r>
              <a:rPr lang="ru-RU" dirty="0" err="1" smtClean="0"/>
              <a:t>встановлюють</a:t>
            </a:r>
            <a:r>
              <a:rPr lang="ru-RU" dirty="0" smtClean="0"/>
              <a:t> </a:t>
            </a:r>
            <a:r>
              <a:rPr lang="ru-RU" dirty="0" err="1" smtClean="0"/>
              <a:t>охорону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err="1" smtClean="0"/>
              <a:t>Обсервація</a:t>
            </a:r>
            <a:r>
              <a:rPr lang="ru-RU" dirty="0" smtClean="0"/>
              <a:t> -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</a:t>
            </a:r>
            <a:r>
              <a:rPr lang="ru-RU" dirty="0" err="1" smtClean="0"/>
              <a:t>ізольованими</a:t>
            </a:r>
            <a:r>
              <a:rPr lang="ru-RU" dirty="0" smtClean="0"/>
              <a:t> людьми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тваринами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прибули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осередку</a:t>
            </a:r>
            <a:r>
              <a:rPr lang="ru-RU" dirty="0" smtClean="0"/>
              <a:t>, на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наклали</a:t>
            </a:r>
            <a:r>
              <a:rPr lang="ru-RU" dirty="0" smtClean="0"/>
              <a:t> карантин,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у </a:t>
            </a:r>
            <a:r>
              <a:rPr lang="ru-RU" dirty="0" err="1" smtClean="0"/>
              <a:t>загрозливій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, яка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осередком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заходи включать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в'їзду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виїзду</a:t>
            </a:r>
            <a:r>
              <a:rPr lang="ru-RU" dirty="0" smtClean="0"/>
              <a:t>, </a:t>
            </a:r>
            <a:r>
              <a:rPr lang="ru-RU" dirty="0" err="1" smtClean="0"/>
              <a:t>вивезення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осередку</a:t>
            </a:r>
            <a:r>
              <a:rPr lang="ru-RU" dirty="0" smtClean="0"/>
              <a:t> майна, урожаю,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тваринництва</a:t>
            </a:r>
            <a:r>
              <a:rPr lang="ru-RU" dirty="0" smtClean="0"/>
              <a:t> без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знезараження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дозволу</a:t>
            </a:r>
            <a:r>
              <a:rPr lang="ru-RU" dirty="0" smtClean="0"/>
              <a:t> </a:t>
            </a:r>
            <a:r>
              <a:rPr lang="ru-RU" dirty="0" err="1" smtClean="0"/>
              <a:t>медичної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ветеринарної</a:t>
            </a:r>
            <a:r>
              <a:rPr lang="ru-RU" dirty="0" smtClean="0"/>
              <a:t> служб, </a:t>
            </a:r>
            <a:r>
              <a:rPr lang="ru-RU" dirty="0" err="1" smtClean="0"/>
              <a:t>посилений</a:t>
            </a:r>
            <a:r>
              <a:rPr lang="ru-RU" dirty="0" smtClean="0"/>
              <a:t> </a:t>
            </a:r>
            <a:r>
              <a:rPr lang="ru-RU" dirty="0" err="1" smtClean="0"/>
              <a:t>медичний</a:t>
            </a:r>
            <a:r>
              <a:rPr lang="ru-RU" dirty="0" smtClean="0"/>
              <a:t> контроль за продуктами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водою.</a:t>
            </a:r>
          </a:p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56992"/>
            <a:ext cx="2687400" cy="41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осередку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профілактичні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санітарно</a:t>
            </a:r>
            <a:r>
              <a:rPr lang="ru-RU" dirty="0" smtClean="0"/>
              <a:t>- </a:t>
            </a:r>
            <a:r>
              <a:rPr lang="ru-RU" dirty="0" err="1" smtClean="0"/>
              <a:t>гігієнічні</a:t>
            </a:r>
            <a:r>
              <a:rPr lang="ru-RU" dirty="0" smtClean="0"/>
              <a:t> заходи, </a:t>
            </a:r>
            <a:r>
              <a:rPr lang="ru-RU" dirty="0" err="1" smtClean="0"/>
              <a:t>дезинфекцію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санітарну</a:t>
            </a:r>
            <a:r>
              <a:rPr lang="ru-RU" dirty="0" smtClean="0"/>
              <a:t> </a:t>
            </a:r>
            <a:r>
              <a:rPr lang="ru-RU" dirty="0" err="1" smtClean="0"/>
              <a:t>обробку</a:t>
            </a:r>
            <a:r>
              <a:rPr lang="ru-RU" dirty="0" smtClean="0"/>
              <a:t> людей, </a:t>
            </a:r>
            <a:r>
              <a:rPr lang="ru-RU" dirty="0" err="1" smtClean="0"/>
              <a:t>тварин</a:t>
            </a:r>
            <a:r>
              <a:rPr lang="ru-RU" dirty="0" smtClean="0"/>
              <a:t>, води, </a:t>
            </a:r>
            <a:r>
              <a:rPr lang="ru-RU" dirty="0" err="1" smtClean="0"/>
              <a:t>техніки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Особовий</a:t>
            </a:r>
            <a:r>
              <a:rPr lang="ru-RU" dirty="0" smtClean="0"/>
              <a:t> склад </a:t>
            </a:r>
            <a:r>
              <a:rPr lang="ru-RU" dirty="0" err="1" smtClean="0"/>
              <a:t>формувань</a:t>
            </a:r>
            <a:r>
              <a:rPr lang="ru-RU" dirty="0" smtClean="0"/>
              <a:t> </a:t>
            </a:r>
            <a:r>
              <a:rPr lang="ru-RU" dirty="0" err="1" smtClean="0"/>
              <a:t>робітники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службовці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в </a:t>
            </a:r>
            <a:r>
              <a:rPr lang="ru-RU" dirty="0" err="1" smtClean="0"/>
              <a:t>осередку</a:t>
            </a:r>
            <a:r>
              <a:rPr lang="ru-RU" dirty="0" smtClean="0"/>
              <a:t>,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переводяться</a:t>
            </a:r>
            <a:r>
              <a:rPr lang="ru-RU" dirty="0" smtClean="0"/>
              <a:t> на </a:t>
            </a:r>
            <a:r>
              <a:rPr lang="ru-RU" dirty="0" err="1" smtClean="0"/>
              <a:t>казармене</a:t>
            </a:r>
            <a:r>
              <a:rPr lang="ru-RU" dirty="0" smtClean="0"/>
              <a:t> становище. </a:t>
            </a:r>
            <a:r>
              <a:rPr lang="ru-RU" dirty="0" err="1" smtClean="0"/>
              <a:t>Тривалість</a:t>
            </a:r>
            <a:r>
              <a:rPr lang="ru-RU" dirty="0" smtClean="0"/>
              <a:t> карантину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обсервації</a:t>
            </a:r>
            <a:r>
              <a:rPr lang="ru-RU" dirty="0" smtClean="0"/>
              <a:t> </a:t>
            </a:r>
            <a:r>
              <a:rPr lang="ru-RU" dirty="0" err="1" smtClean="0"/>
              <a:t>встановлюють</a:t>
            </a:r>
            <a:r>
              <a:rPr lang="ru-RU" dirty="0" smtClean="0"/>
              <a:t>,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тривалості</a:t>
            </a:r>
            <a:r>
              <a:rPr lang="ru-RU" dirty="0" smtClean="0"/>
              <a:t> максимального </a:t>
            </a:r>
            <a:r>
              <a:rPr lang="ru-RU" dirty="0" err="1" smtClean="0"/>
              <a:t>інкубаційного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3519835" cy="351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</a:t>
            </a:r>
            <a:r>
              <a:rPr lang="uk-UA" dirty="0" err="1" smtClean="0"/>
              <a:t>увагу</a:t>
            </a:r>
            <a:r>
              <a:rPr lang="uk-UA" dirty="0" err="1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673" y="1844824"/>
            <a:ext cx="947167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"/>
            <a:ext cx="9144000" cy="47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err="1" smtClean="0"/>
              <a:t>Біологічна</a:t>
            </a:r>
            <a:r>
              <a:rPr lang="ru-RU" sz="2600" dirty="0" smtClean="0"/>
              <a:t> </a:t>
            </a:r>
            <a:r>
              <a:rPr lang="ru-RU" sz="2600" dirty="0" err="1" smtClean="0"/>
              <a:t>зброя</a:t>
            </a:r>
            <a:r>
              <a:rPr lang="ru-RU" sz="2600" dirty="0" smtClean="0"/>
              <a:t> - </a:t>
            </a:r>
            <a:r>
              <a:rPr lang="ru-RU" sz="2600" dirty="0" err="1" smtClean="0"/>
              <a:t>це</a:t>
            </a:r>
            <a:r>
              <a:rPr lang="ru-RU" sz="2600" dirty="0" smtClean="0"/>
              <a:t> </a:t>
            </a:r>
            <a:r>
              <a:rPr lang="ru-RU" sz="2600" dirty="0" err="1" smtClean="0"/>
              <a:t>патогенні</a:t>
            </a:r>
            <a:r>
              <a:rPr lang="ru-RU" sz="2600" dirty="0" smtClean="0"/>
              <a:t> </a:t>
            </a:r>
            <a:r>
              <a:rPr lang="ru-RU" sz="2600" dirty="0" err="1" smtClean="0"/>
              <a:t>мікроорганізми</a:t>
            </a:r>
            <a:r>
              <a:rPr lang="ru-RU" sz="2600" dirty="0" smtClean="0"/>
              <a:t> </a:t>
            </a:r>
            <a:r>
              <a:rPr lang="ru-RU" sz="2600" dirty="0" err="1" smtClean="0"/>
              <a:t>або</a:t>
            </a:r>
            <a:r>
              <a:rPr lang="ru-RU" sz="2600" dirty="0" smtClean="0"/>
              <a:t> </a:t>
            </a:r>
            <a:r>
              <a:rPr lang="ru-RU" sz="2600" dirty="0" err="1" smtClean="0"/>
              <a:t>їх</a:t>
            </a:r>
            <a:r>
              <a:rPr lang="ru-RU" sz="2600" dirty="0" smtClean="0"/>
              <a:t> спори, </a:t>
            </a:r>
            <a:r>
              <a:rPr lang="ru-RU" sz="2600" dirty="0" err="1" smtClean="0"/>
              <a:t>віруси</a:t>
            </a:r>
            <a:r>
              <a:rPr lang="ru-RU" sz="2600" dirty="0" smtClean="0"/>
              <a:t>, </a:t>
            </a:r>
            <a:r>
              <a:rPr lang="ru-RU" sz="2600" dirty="0" err="1" smtClean="0"/>
              <a:t>бактеріальні</a:t>
            </a:r>
            <a:r>
              <a:rPr lang="ru-RU" sz="2600" dirty="0" smtClean="0"/>
              <a:t> </a:t>
            </a:r>
            <a:r>
              <a:rPr lang="ru-RU" sz="2600" dirty="0" err="1" smtClean="0"/>
              <a:t>токсини</a:t>
            </a:r>
            <a:r>
              <a:rPr lang="ru-RU" sz="2600" dirty="0" smtClean="0"/>
              <a:t>, </a:t>
            </a:r>
            <a:r>
              <a:rPr lang="ru-RU" sz="2600" dirty="0" err="1" smtClean="0"/>
              <a:t>заражені</a:t>
            </a:r>
            <a:r>
              <a:rPr lang="ru-RU" sz="2600" dirty="0" smtClean="0"/>
              <a:t> люди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тварини</a:t>
            </a:r>
            <a:r>
              <a:rPr lang="ru-RU" sz="2600" dirty="0" smtClean="0"/>
              <a:t>, а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</a:t>
            </a:r>
            <a:r>
              <a:rPr lang="ru-RU" sz="2600" dirty="0" err="1" smtClean="0"/>
              <a:t>засоби</a:t>
            </a:r>
            <a:r>
              <a:rPr lang="ru-RU" sz="2600" dirty="0" smtClean="0"/>
              <a:t> </a:t>
            </a:r>
            <a:r>
              <a:rPr lang="ru-RU" sz="2600" dirty="0" err="1" smtClean="0"/>
              <a:t>їх</a:t>
            </a:r>
            <a:r>
              <a:rPr lang="ru-RU" sz="2600" dirty="0" smtClean="0"/>
              <a:t> доставки (</a:t>
            </a:r>
            <a:r>
              <a:rPr lang="ru-RU" sz="2600" dirty="0" err="1" smtClean="0"/>
              <a:t>ракети</a:t>
            </a:r>
            <a:r>
              <a:rPr lang="ru-RU" sz="2600" dirty="0" smtClean="0"/>
              <a:t>, </a:t>
            </a:r>
            <a:r>
              <a:rPr lang="ru-RU" sz="2600" dirty="0" err="1" smtClean="0"/>
              <a:t>керовані</a:t>
            </a:r>
            <a:r>
              <a:rPr lang="ru-RU" sz="2600" dirty="0" smtClean="0"/>
              <a:t> снаряди, </a:t>
            </a:r>
            <a:r>
              <a:rPr lang="ru-RU" sz="2600" dirty="0" err="1" smtClean="0"/>
              <a:t>автоматичні</a:t>
            </a:r>
            <a:r>
              <a:rPr lang="ru-RU" sz="2600" dirty="0" smtClean="0"/>
              <a:t> </a:t>
            </a:r>
            <a:r>
              <a:rPr lang="ru-RU" sz="2600" dirty="0" err="1" smtClean="0"/>
              <a:t>аеростати</a:t>
            </a:r>
            <a:r>
              <a:rPr lang="ru-RU" sz="2600" dirty="0" smtClean="0"/>
              <a:t>, </a:t>
            </a:r>
            <a:r>
              <a:rPr lang="ru-RU" sz="2600" dirty="0" err="1" smtClean="0"/>
              <a:t>авіація</a:t>
            </a:r>
            <a:r>
              <a:rPr lang="ru-RU" sz="2600" dirty="0" smtClean="0"/>
              <a:t>), </a:t>
            </a:r>
            <a:r>
              <a:rPr lang="ru-RU" sz="2600" dirty="0" err="1" smtClean="0"/>
              <a:t>призначені</a:t>
            </a:r>
            <a:r>
              <a:rPr lang="ru-RU" sz="2600" dirty="0" smtClean="0"/>
              <a:t> для </a:t>
            </a:r>
            <a:r>
              <a:rPr lang="ru-RU" sz="2600" dirty="0" err="1" smtClean="0"/>
              <a:t>масового</a:t>
            </a:r>
            <a:r>
              <a:rPr lang="ru-RU" sz="2600" dirty="0" smtClean="0"/>
              <a:t> </a:t>
            </a:r>
            <a:r>
              <a:rPr lang="ru-RU" sz="2600" dirty="0" err="1" smtClean="0"/>
              <a:t>ураження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живої</a:t>
            </a:r>
            <a:r>
              <a:rPr lang="ru-RU" sz="2600" dirty="0" smtClean="0"/>
              <a:t> </a:t>
            </a:r>
            <a:r>
              <a:rPr lang="ru-RU" sz="2600" dirty="0" err="1" smtClean="0"/>
              <a:t>сили</a:t>
            </a:r>
            <a:r>
              <a:rPr lang="ru-RU" sz="2600" dirty="0" smtClean="0"/>
              <a:t> противника, </a:t>
            </a:r>
            <a:r>
              <a:rPr lang="ru-RU" sz="2600" dirty="0" err="1" smtClean="0"/>
              <a:t>сільськогосподарських</a:t>
            </a:r>
            <a:r>
              <a:rPr lang="ru-RU" sz="2600" dirty="0" smtClean="0"/>
              <a:t> </a:t>
            </a:r>
            <a:r>
              <a:rPr lang="ru-RU" sz="2600" dirty="0" err="1" smtClean="0"/>
              <a:t>тварин</a:t>
            </a:r>
            <a:r>
              <a:rPr lang="ru-RU" sz="2600" dirty="0" smtClean="0"/>
              <a:t>, </a:t>
            </a:r>
            <a:r>
              <a:rPr lang="ru-RU" sz="2600" dirty="0" err="1" smtClean="0"/>
              <a:t>посівів</a:t>
            </a:r>
            <a:r>
              <a:rPr lang="ru-RU" sz="2600" dirty="0" smtClean="0"/>
              <a:t> </a:t>
            </a:r>
            <a:r>
              <a:rPr lang="ru-RU" sz="2600" dirty="0" err="1" smtClean="0"/>
              <a:t>сільськогосподарських</a:t>
            </a:r>
            <a:r>
              <a:rPr lang="ru-RU" sz="2600" dirty="0" smtClean="0"/>
              <a:t> культур, а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</a:t>
            </a:r>
            <a:r>
              <a:rPr lang="ru-RU" sz="2600" dirty="0" err="1" smtClean="0"/>
              <a:t>псування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деяких</a:t>
            </a:r>
            <a:r>
              <a:rPr lang="ru-RU" sz="2600" dirty="0" smtClean="0"/>
              <a:t> </a:t>
            </a:r>
            <a:r>
              <a:rPr lang="ru-RU" sz="2600" dirty="0" err="1" smtClean="0"/>
              <a:t>видів</a:t>
            </a:r>
            <a:r>
              <a:rPr lang="ru-RU" sz="2600" dirty="0" smtClean="0"/>
              <a:t> </a:t>
            </a:r>
            <a:r>
              <a:rPr lang="ru-RU" sz="2600" dirty="0" err="1" smtClean="0"/>
              <a:t>військових</a:t>
            </a:r>
            <a:r>
              <a:rPr lang="ru-RU" sz="2600" dirty="0" smtClean="0"/>
              <a:t> </a:t>
            </a:r>
            <a:r>
              <a:rPr lang="ru-RU" sz="2600" dirty="0" err="1" smtClean="0"/>
              <a:t>матеріалів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спорядження</a:t>
            </a:r>
            <a:r>
              <a:rPr lang="ru-RU" sz="2600" dirty="0" smtClean="0"/>
              <a:t>. </a:t>
            </a:r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32874"/>
            <a:ext cx="3505572" cy="322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892480" cy="17281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Є </a:t>
            </a:r>
            <a:r>
              <a:rPr lang="ru-RU" sz="3200" dirty="0" err="1" smtClean="0"/>
              <a:t>зброєю</a:t>
            </a:r>
            <a:r>
              <a:rPr lang="ru-RU" sz="3200" dirty="0" smtClean="0"/>
              <a:t> </a:t>
            </a:r>
            <a:r>
              <a:rPr lang="ru-RU" sz="3200" dirty="0" err="1" smtClean="0"/>
              <a:t>масового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ураження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заборонено </a:t>
            </a:r>
            <a:r>
              <a:rPr lang="ru-RU" sz="3200" dirty="0" err="1" smtClean="0"/>
              <a:t>згідно</a:t>
            </a:r>
            <a:r>
              <a:rPr lang="ru-RU" sz="3200" dirty="0" smtClean="0"/>
              <a:t> </a:t>
            </a:r>
            <a:r>
              <a:rPr lang="ru-RU" sz="3200" dirty="0" err="1" smtClean="0"/>
              <a:t>Женевського</a:t>
            </a:r>
            <a:r>
              <a:rPr lang="ru-RU" sz="3200" dirty="0" smtClean="0"/>
              <a:t> протоколу 1925 року.</a:t>
            </a:r>
            <a:endParaRPr lang="ru-RU" sz="3200" dirty="0"/>
          </a:p>
        </p:txBody>
      </p:sp>
      <p:sp>
        <p:nvSpPr>
          <p:cNvPr id="26626" name="AutoShape 2" descr="http://img.gawkerassets.com/post/4/2012/12/pandem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img.gawkerassets.com/post/4/2012/12/pandem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8590">
            <a:off x="2051720" y="1988840"/>
            <a:ext cx="556861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5000" contrast="2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87849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Вражаюча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біологічної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зброї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грунтується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першу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чергу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використанні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хвороботворних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властивостей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патогенних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мікроорганізмів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токсичних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продуктів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життєдіяльності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зброя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застосовується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різних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боєприпасів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для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спорядження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використовуються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деякі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бактерій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збуджують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інфекційні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захворювання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приймають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епідемій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Воно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призначене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ураження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людей,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сільськогосподарських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тварин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зараження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продовольства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джерел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води.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7678874" cy="21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9248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Способами </a:t>
            </a:r>
            <a:r>
              <a:rPr lang="ru-RU" sz="2800" dirty="0" err="1" smtClean="0"/>
              <a:t>застосування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біологічної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зброї</a:t>
            </a:r>
            <a:r>
              <a:rPr lang="ru-RU" sz="2800" dirty="0" smtClean="0"/>
              <a:t>, як правило, є:</a:t>
            </a:r>
          </a:p>
          <a:p>
            <a:r>
              <a:rPr lang="ru-RU" sz="2800" dirty="0" err="1" smtClean="0"/>
              <a:t>бойові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частини</a:t>
            </a:r>
            <a:r>
              <a:rPr lang="ru-RU" sz="2800" dirty="0" smtClean="0"/>
              <a:t> ракет</a:t>
            </a:r>
          </a:p>
          <a:p>
            <a:r>
              <a:rPr lang="ru-RU" sz="2800" dirty="0" err="1" smtClean="0"/>
              <a:t>авіаційні</a:t>
            </a:r>
            <a:r>
              <a:rPr lang="ru-RU" sz="2800" dirty="0" smtClean="0"/>
              <a:t> бомби</a:t>
            </a:r>
          </a:p>
          <a:p>
            <a:r>
              <a:rPr lang="ru-RU" sz="2800" dirty="0" err="1" smtClean="0"/>
              <a:t>артилерійські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міни</a:t>
            </a:r>
            <a:r>
              <a:rPr lang="ru-RU" sz="2800" dirty="0" smtClean="0"/>
              <a:t> та снаряди</a:t>
            </a:r>
          </a:p>
          <a:p>
            <a:r>
              <a:rPr lang="ru-RU" sz="2800" dirty="0" err="1" smtClean="0"/>
              <a:t>пакети</a:t>
            </a:r>
            <a:r>
              <a:rPr lang="ru-RU" sz="2800" dirty="0" smtClean="0"/>
              <a:t> (</a:t>
            </a:r>
            <a:r>
              <a:rPr lang="ru-RU" sz="2800" dirty="0" err="1" smtClean="0"/>
              <a:t>мішки</a:t>
            </a:r>
            <a:r>
              <a:rPr lang="ru-RU" sz="2800" dirty="0" smtClean="0"/>
              <a:t>, коробки, </a:t>
            </a:r>
            <a:r>
              <a:rPr lang="ru-RU" sz="2800" dirty="0" err="1" smtClean="0"/>
              <a:t>контейнери</a:t>
            </a:r>
            <a:r>
              <a:rPr lang="ru-RU" sz="2800" dirty="0" smtClean="0"/>
              <a:t>),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скидаються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літаків</a:t>
            </a:r>
            <a:endParaRPr lang="ru-RU" sz="2800" dirty="0" smtClean="0"/>
          </a:p>
          <a:p>
            <a:r>
              <a:rPr lang="ru-RU" sz="2800" dirty="0" err="1" smtClean="0"/>
              <a:t>спеціальні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розсіюють</a:t>
            </a:r>
            <a:r>
              <a:rPr lang="ru-RU" sz="2800" dirty="0" smtClean="0"/>
              <a:t> комах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літаків</a:t>
            </a:r>
            <a:endParaRPr lang="ru-RU" sz="2800" dirty="0" smtClean="0"/>
          </a:p>
          <a:p>
            <a:r>
              <a:rPr lang="ru-RU" sz="2800" dirty="0" err="1" smtClean="0"/>
              <a:t>диверсійні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методи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032"/>
            <a:ext cx="4696129" cy="388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У </a:t>
            </a:r>
            <a:r>
              <a:rPr lang="ru-RU" sz="2800" dirty="0" err="1" smtClean="0"/>
              <a:t>деяких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випадках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розповсюдження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інфекційних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захворювань</a:t>
            </a:r>
            <a:r>
              <a:rPr lang="ru-RU" sz="2800" dirty="0" smtClean="0"/>
              <a:t> противник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залишати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відході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заражені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предмети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побуту</a:t>
            </a:r>
            <a:r>
              <a:rPr lang="ru-RU" sz="2800" dirty="0" smtClean="0"/>
              <a:t>: </a:t>
            </a:r>
            <a:r>
              <a:rPr lang="ru-RU" sz="2800" dirty="0" err="1" smtClean="0"/>
              <a:t>одяг</a:t>
            </a:r>
            <a:r>
              <a:rPr lang="ru-RU" sz="2800" dirty="0" smtClean="0"/>
              <a:t> , </a:t>
            </a:r>
            <a:r>
              <a:rPr lang="ru-RU" sz="2800" dirty="0" err="1" smtClean="0"/>
              <a:t>продукти</a:t>
            </a:r>
            <a:r>
              <a:rPr lang="ru-RU" sz="2800" dirty="0" smtClean="0"/>
              <a:t> , цигарки </a:t>
            </a:r>
            <a:r>
              <a:rPr lang="ru-RU" sz="2800" dirty="0" err="1" smtClean="0"/>
              <a:t>і</a:t>
            </a:r>
            <a:r>
              <a:rPr lang="ru-RU" sz="2800" dirty="0" smtClean="0"/>
              <a:t> т. д. </a:t>
            </a:r>
            <a:r>
              <a:rPr lang="ru-RU" sz="2800" dirty="0" err="1" smtClean="0"/>
              <a:t>Захворювання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випадку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результаті</a:t>
            </a:r>
            <a:r>
              <a:rPr lang="ru-RU" sz="2800" dirty="0" smtClean="0"/>
              <a:t> прямого контакту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зараженими</a:t>
            </a:r>
            <a:r>
              <a:rPr lang="ru-RU" sz="2800" dirty="0" smtClean="0"/>
              <a:t> предметами. При </a:t>
            </a:r>
            <a:r>
              <a:rPr lang="ru-RU" sz="2800" dirty="0" err="1" smtClean="0"/>
              <a:t>розриві</a:t>
            </a:r>
            <a:r>
              <a:rPr lang="ru-RU" sz="2800" dirty="0" smtClean="0"/>
              <a:t> </a:t>
            </a:r>
            <a:r>
              <a:rPr lang="ru-RU" sz="2800" dirty="0" err="1" smtClean="0"/>
              <a:t>боєприпасів</a:t>
            </a:r>
            <a:r>
              <a:rPr lang="ru-RU" sz="2800" dirty="0" smtClean="0"/>
              <a:t> , </a:t>
            </a:r>
            <a:r>
              <a:rPr lang="ru-RU" sz="2800" dirty="0" err="1" smtClean="0"/>
              <a:t>споряджених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бактеріальної</a:t>
            </a:r>
            <a:r>
              <a:rPr lang="ru-RU" sz="2800" dirty="0" smtClean="0"/>
              <a:t> рецептурою , </a:t>
            </a:r>
            <a:r>
              <a:rPr lang="ru-RU" sz="2800" dirty="0" err="1" smtClean="0"/>
              <a:t>утворюється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хмара</a:t>
            </a:r>
            <a:r>
              <a:rPr lang="ru-RU" sz="2800" dirty="0" smtClean="0"/>
              <a:t> 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зважених</a:t>
            </a:r>
            <a:r>
              <a:rPr lang="ru-RU" sz="2800" dirty="0" smtClean="0"/>
              <a:t> у </a:t>
            </a:r>
            <a:r>
              <a:rPr lang="ru-RU" sz="2800" dirty="0" err="1" smtClean="0"/>
              <a:t>повітрі</a:t>
            </a:r>
            <a:r>
              <a:rPr lang="ru-RU" sz="2800" dirty="0" smtClean="0"/>
              <a:t> </a:t>
            </a:r>
            <a:r>
              <a:rPr lang="ru-RU" sz="2800" dirty="0" err="1" smtClean="0"/>
              <a:t>дрібних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крапельок</a:t>
            </a:r>
            <a:r>
              <a:rPr lang="ru-RU" sz="2800" dirty="0" smtClean="0"/>
              <a:t> </a:t>
            </a:r>
            <a:r>
              <a:rPr lang="ru-RU" sz="2800" dirty="0" err="1" smtClean="0"/>
              <a:t>рідини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твердих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частинок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56084"/>
            <a:ext cx="9684568" cy="1512168"/>
          </a:xfrm>
        </p:spPr>
        <p:txBody>
          <a:bodyPr>
            <a:normAutofit/>
          </a:bodyPr>
          <a:lstStyle/>
          <a:p>
            <a:r>
              <a:rPr lang="ru-RU" b="1" i="1" u="sng" dirty="0" err="1" smtClean="0"/>
              <a:t>Особливості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ураження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біологічною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зброєю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10000"/>
          </a:bodyPr>
          <a:lstStyle/>
          <a:p>
            <a:pPr marL="90488" indent="0" algn="ctr">
              <a:buNone/>
            </a:pPr>
            <a:r>
              <a:rPr lang="ru-RU" sz="2800" dirty="0" smtClean="0"/>
              <a:t>При </a:t>
            </a:r>
            <a:r>
              <a:rPr lang="ru-RU" sz="2800" dirty="0" err="1" smtClean="0"/>
              <a:t>ураженні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бактеріальними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вірусними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наступає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відразу</a:t>
            </a:r>
            <a:r>
              <a:rPr lang="ru-RU" sz="2800" dirty="0" smtClean="0"/>
              <a:t> ,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прихований</a:t>
            </a:r>
            <a:r>
              <a:rPr lang="ru-RU" sz="2800" dirty="0" smtClean="0"/>
              <a:t> ( </a:t>
            </a:r>
            <a:r>
              <a:rPr lang="ru-RU" sz="2800" dirty="0" err="1" smtClean="0"/>
              <a:t>інкубаційний</a:t>
            </a:r>
            <a:r>
              <a:rPr lang="ru-RU" sz="2800" dirty="0" smtClean="0"/>
              <a:t>) </a:t>
            </a:r>
            <a:r>
              <a:rPr lang="ru-RU" sz="2800" dirty="0" err="1" smtClean="0"/>
              <a:t>період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не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виявляє</a:t>
            </a:r>
            <a:r>
              <a:rPr lang="ru-RU" sz="2800" dirty="0" smtClean="0"/>
              <a:t> себе </a:t>
            </a:r>
            <a:r>
              <a:rPr lang="ru-RU" sz="2800" dirty="0" err="1" smtClean="0"/>
              <a:t>зовнішніми</a:t>
            </a:r>
            <a:r>
              <a:rPr lang="ru-RU" sz="2800" dirty="0" smtClean="0"/>
              <a:t> </a:t>
            </a:r>
            <a:r>
              <a:rPr lang="ru-RU" sz="2800" dirty="0" err="1" smtClean="0"/>
              <a:t>ознаками</a:t>
            </a:r>
            <a:r>
              <a:rPr lang="ru-RU" sz="2800" dirty="0" smtClean="0"/>
              <a:t> , а </a:t>
            </a:r>
            <a:r>
              <a:rPr lang="ru-RU" sz="2800" dirty="0" err="1" smtClean="0"/>
              <a:t>вражений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втрачає</a:t>
            </a:r>
            <a:r>
              <a:rPr lang="ru-RU" sz="2800" dirty="0" smtClean="0"/>
              <a:t> </a:t>
            </a:r>
            <a:r>
              <a:rPr lang="ru-RU" sz="2800" dirty="0" err="1" smtClean="0"/>
              <a:t>боєздатності</a:t>
            </a:r>
            <a:r>
              <a:rPr lang="ru-RU" sz="2800" dirty="0" smtClean="0"/>
              <a:t> . </a:t>
            </a:r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захворювання</a:t>
            </a:r>
            <a:r>
              <a:rPr lang="ru-RU" sz="2800" dirty="0" smtClean="0"/>
              <a:t> (чума , холера , </a:t>
            </a:r>
            <a:r>
              <a:rPr lang="ru-RU" sz="2800" dirty="0" err="1" smtClean="0"/>
              <a:t>сибірська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виразка</a:t>
            </a:r>
            <a:r>
              <a:rPr lang="ru-RU" sz="2800" dirty="0" smtClean="0"/>
              <a:t> ) </a:t>
            </a:r>
            <a:r>
              <a:rPr lang="ru-RU" sz="2800" dirty="0" err="1" smtClean="0"/>
              <a:t>здатні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передаватися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хворої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здоровій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, </a:t>
            </a:r>
            <a:r>
              <a:rPr lang="ru-RU" sz="2800" dirty="0" err="1" smtClean="0"/>
              <a:t>швидко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поширюючись</a:t>
            </a:r>
            <a:r>
              <a:rPr lang="ru-RU" sz="2800" dirty="0" smtClean="0"/>
              <a:t> , </a:t>
            </a:r>
            <a:r>
              <a:rPr lang="ru-RU" sz="2800" dirty="0" err="1" smtClean="0"/>
              <a:t>викликати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епідемії</a:t>
            </a:r>
            <a:r>
              <a:rPr lang="ru-RU" sz="2800" dirty="0" smtClean="0"/>
              <a:t> . </a:t>
            </a:r>
            <a:r>
              <a:rPr lang="ru-RU" sz="2800" dirty="0" err="1" smtClean="0"/>
              <a:t>Встановити</a:t>
            </a:r>
            <a:r>
              <a:rPr lang="ru-RU" sz="2800" dirty="0" smtClean="0"/>
              <a:t> факт </a:t>
            </a:r>
            <a:r>
              <a:rPr lang="ru-RU" sz="2800" dirty="0" err="1" smtClean="0"/>
              <a:t>застосування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визначити</a:t>
            </a:r>
            <a:r>
              <a:rPr lang="ru-RU" sz="2800" dirty="0" smtClean="0"/>
              <a:t> вид </a:t>
            </a:r>
            <a:r>
              <a:rPr lang="ru-RU" sz="2800" dirty="0" err="1" smtClean="0"/>
              <a:t>збудника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важко</a:t>
            </a:r>
            <a:r>
              <a:rPr lang="ru-RU" sz="2800" dirty="0" smtClean="0"/>
              <a:t> , </a:t>
            </a:r>
            <a:r>
              <a:rPr lang="ru-RU" sz="2800" dirty="0" err="1" smtClean="0"/>
              <a:t>оскільки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ні</a:t>
            </a:r>
            <a:r>
              <a:rPr lang="ru-RU" sz="2800" dirty="0" smtClean="0"/>
              <a:t> </a:t>
            </a:r>
            <a:r>
              <a:rPr lang="ru-RU" sz="2800" dirty="0" err="1" smtClean="0"/>
              <a:t>мікроби</a:t>
            </a:r>
            <a:r>
              <a:rPr lang="ru-RU" sz="2800" dirty="0" smtClean="0"/>
              <a:t> , </a:t>
            </a:r>
            <a:r>
              <a:rPr lang="ru-RU" sz="2800" dirty="0" err="1" smtClean="0"/>
              <a:t>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токсини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кольору</a:t>
            </a:r>
            <a:r>
              <a:rPr lang="ru-RU" sz="2800" dirty="0" smtClean="0"/>
              <a:t> , </a:t>
            </a:r>
            <a:r>
              <a:rPr lang="ru-RU" sz="2800" dirty="0" err="1" smtClean="0"/>
              <a:t>ні</a:t>
            </a:r>
            <a:r>
              <a:rPr lang="ru-RU" sz="2800" dirty="0" smtClean="0"/>
              <a:t> запаху , </a:t>
            </a:r>
            <a:r>
              <a:rPr lang="ru-RU" sz="2800" dirty="0" err="1" smtClean="0"/>
              <a:t>ні</a:t>
            </a:r>
            <a:r>
              <a:rPr lang="ru-RU" sz="2800" dirty="0" smtClean="0"/>
              <a:t> смаку , а </a:t>
            </a:r>
            <a:r>
              <a:rPr lang="ru-RU" sz="2800" dirty="0" err="1" smtClean="0"/>
              <a:t>ефект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дії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проявитися</a:t>
            </a:r>
            <a:r>
              <a:rPr lang="ru-RU" sz="2800" dirty="0" smtClean="0"/>
              <a:t> через великий </a:t>
            </a:r>
            <a:r>
              <a:rPr lang="ru-RU" sz="2800" dirty="0" err="1" smtClean="0"/>
              <a:t>проміжок</a:t>
            </a:r>
            <a:r>
              <a:rPr lang="ru-RU" sz="2800" dirty="0" smtClean="0"/>
              <a:t> часу. </a:t>
            </a:r>
            <a:r>
              <a:rPr lang="ru-RU" sz="2800" dirty="0" err="1" smtClean="0"/>
              <a:t>Виявлення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бактерій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вірусів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можливо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шляхом </a:t>
            </a:r>
            <a:r>
              <a:rPr lang="ru-RU" sz="2800" dirty="0" err="1" smtClean="0"/>
              <a:t>проведення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лабораторних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досліджень</a:t>
            </a:r>
            <a:r>
              <a:rPr lang="ru-RU" sz="2800" dirty="0" smtClean="0"/>
              <a:t> , на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потрібен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значний</a:t>
            </a:r>
            <a:r>
              <a:rPr lang="ru-RU" sz="2800" dirty="0" smtClean="0"/>
              <a:t> час 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ускладнює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своєчасне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проведення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заходів</a:t>
            </a:r>
            <a:r>
              <a:rPr lang="ru-RU" sz="2800" dirty="0" smtClean="0"/>
              <a:t> </a:t>
            </a:r>
            <a:r>
              <a:rPr lang="ru-RU" sz="2800" dirty="0" err="1" smtClean="0"/>
              <a:t>щодо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попередження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епідемічних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захворювань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72514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Сучасні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стратегічні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біологічної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зброї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суміші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вірусів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спор </a:t>
            </a:r>
            <a:r>
              <a:rPr lang="ru-RU" sz="2800" dirty="0" err="1" smtClean="0"/>
              <a:t>бактерій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збільшення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ймовірності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летальних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результатів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застосуванні</a:t>
            </a:r>
            <a:r>
              <a:rPr lang="ru-RU" sz="2800" dirty="0" smtClean="0"/>
              <a:t> , </a:t>
            </a:r>
            <a:r>
              <a:rPr lang="ru-RU" sz="2800" dirty="0" err="1" smtClean="0"/>
              <a:t>однак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використовуються</a:t>
            </a:r>
            <a:r>
              <a:rPr lang="ru-RU" sz="2800" dirty="0" smtClean="0"/>
              <a:t> як правило </a:t>
            </a:r>
            <a:r>
              <a:rPr lang="ru-RU" sz="2800" dirty="0" err="1" smtClean="0"/>
              <a:t>штами</a:t>
            </a:r>
            <a:r>
              <a:rPr lang="ru-RU" sz="2800" dirty="0" smtClean="0"/>
              <a:t> 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передаються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до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локалізувати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уникнути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втрат</a:t>
            </a:r>
            <a:r>
              <a:rPr lang="ru-RU" sz="2800" dirty="0" smtClean="0"/>
              <a:t> .</a:t>
            </a:r>
          </a:p>
          <a:p>
            <a:endParaRPr lang="ru-RU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6739136" cy="31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599" y="3501008"/>
            <a:ext cx="504440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3056"/>
          </a:xfrm>
        </p:spPr>
        <p:txBody>
          <a:bodyPr>
            <a:noAutofit/>
          </a:bodyPr>
          <a:lstStyle/>
          <a:p>
            <a:r>
              <a:rPr lang="ru-RU" sz="24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Осередок</a:t>
            </a:r>
            <a:r>
              <a:rPr lang="ru-RU" sz="24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біологічного</a:t>
            </a:r>
            <a:r>
              <a:rPr lang="ru-RU" sz="24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ураження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-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впливу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біологічних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засобів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зброї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противника)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виникли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масові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ураження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сільськогосподарських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тварин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утворитися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тільки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зоні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зараження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межами, як результат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поширення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інфекційних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захворювань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Осередок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біологічного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ураження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характеризується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видом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біологічних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засобів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кількістю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уражених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тварин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тривалістю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вражаючих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властивостей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збудників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хвороб.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373216"/>
            <a:ext cx="9144000" cy="20882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виникненні</a:t>
            </a:r>
            <a:r>
              <a:rPr lang="ru-RU" dirty="0" smtClean="0"/>
              <a:t> </a:t>
            </a:r>
            <a:r>
              <a:rPr lang="ru-RU" dirty="0" err="1" smtClean="0"/>
              <a:t>осередку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для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 smtClean="0"/>
              <a:t>поширенню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первинного</a:t>
            </a:r>
            <a:r>
              <a:rPr lang="ru-RU" dirty="0" smtClean="0"/>
              <a:t> </a:t>
            </a:r>
            <a:r>
              <a:rPr lang="ru-RU" dirty="0" err="1" smtClean="0"/>
              <a:t>осередку</a:t>
            </a:r>
            <a:r>
              <a:rPr lang="ru-RU" dirty="0" smtClean="0"/>
              <a:t>, вводиться карантин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обсервація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</TotalTime>
  <Words>516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Біологічна зброя.  Вплив на людину і тварин.</vt:lpstr>
      <vt:lpstr>Слайд 2</vt:lpstr>
      <vt:lpstr>Слайд 3</vt:lpstr>
      <vt:lpstr>Слайд 4</vt:lpstr>
      <vt:lpstr>Слайд 5</vt:lpstr>
      <vt:lpstr>Слайд 6</vt:lpstr>
      <vt:lpstr>Особливості ураження біологічною зброєю</vt:lpstr>
      <vt:lpstr>Слайд 8</vt:lpstr>
      <vt:lpstr>Осередок біологічного ураження - це територія, на якій у результаті впливу біологічних засобів (зброї противника) виникли масові ураження людей, сільськогосподарських тварин, рослин. Він може утворитися не тільки в зоні зараження, а й за її межами, як результат поширення інфекційних захворювань. Осередок біологічного ураження характеризується видом біологічних засобів, кількістю уражених людей, тварин, рослин, тривалістю дії вражаючих властивостей збудників хвороб.</vt:lpstr>
      <vt:lpstr>Слайд 10</vt:lpstr>
      <vt:lpstr>Слайд 11</vt:lpstr>
      <vt:lpstr>Слайд 12</vt:lpstr>
      <vt:lpstr>Дякуємо за увагу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Біологічна зброя.  Вплив на людину і тварин.</dc:title>
  <dc:creator>Анастасия^_^</dc:creator>
  <cp:lastModifiedBy>Анастасия^_^</cp:lastModifiedBy>
  <cp:revision>18</cp:revision>
  <dcterms:created xsi:type="dcterms:W3CDTF">2013-11-25T17:00:38Z</dcterms:created>
  <dcterms:modified xsi:type="dcterms:W3CDTF">2015-02-15T22:29:00Z</dcterms:modified>
</cp:coreProperties>
</file>