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3"/>
  </p:notesMasterIdLst>
  <p:sldIdLst>
    <p:sldId id="277" r:id="rId2"/>
    <p:sldId id="260" r:id="rId3"/>
    <p:sldId id="267" r:id="rId4"/>
    <p:sldId id="261" r:id="rId5"/>
    <p:sldId id="283" r:id="rId6"/>
    <p:sldId id="284" r:id="rId7"/>
    <p:sldId id="263" r:id="rId8"/>
    <p:sldId id="264" r:id="rId9"/>
    <p:sldId id="265" r:id="rId10"/>
    <p:sldId id="266" r:id="rId11"/>
    <p:sldId id="282" r:id="rId12"/>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Arial" charset="0"/>
      </a:defRPr>
    </a:lvl1pPr>
    <a:lvl2pPr marL="457200" algn="l" rtl="0" fontAlgn="base">
      <a:spcBef>
        <a:spcPct val="0"/>
      </a:spcBef>
      <a:spcAft>
        <a:spcPct val="0"/>
      </a:spcAft>
      <a:defRPr b="1" kern="1200">
        <a:solidFill>
          <a:schemeClr val="tx1"/>
        </a:solidFill>
        <a:latin typeface="Arial" charset="0"/>
        <a:ea typeface="+mn-ea"/>
        <a:cs typeface="Arial" charset="0"/>
      </a:defRPr>
    </a:lvl2pPr>
    <a:lvl3pPr marL="914400" algn="l" rtl="0" fontAlgn="base">
      <a:spcBef>
        <a:spcPct val="0"/>
      </a:spcBef>
      <a:spcAft>
        <a:spcPct val="0"/>
      </a:spcAft>
      <a:defRPr b="1" kern="1200">
        <a:solidFill>
          <a:schemeClr val="tx1"/>
        </a:solidFill>
        <a:latin typeface="Arial" charset="0"/>
        <a:ea typeface="+mn-ea"/>
        <a:cs typeface="Arial" charset="0"/>
      </a:defRPr>
    </a:lvl3pPr>
    <a:lvl4pPr marL="1371600" algn="l" rtl="0" fontAlgn="base">
      <a:spcBef>
        <a:spcPct val="0"/>
      </a:spcBef>
      <a:spcAft>
        <a:spcPct val="0"/>
      </a:spcAft>
      <a:defRPr b="1" kern="1200">
        <a:solidFill>
          <a:schemeClr val="tx1"/>
        </a:solidFill>
        <a:latin typeface="Arial" charset="0"/>
        <a:ea typeface="+mn-ea"/>
        <a:cs typeface="Arial" charset="0"/>
      </a:defRPr>
    </a:lvl4pPr>
    <a:lvl5pPr marL="1828800" algn="l" rtl="0" fontAlgn="base">
      <a:spcBef>
        <a:spcPct val="0"/>
      </a:spcBef>
      <a:spcAft>
        <a:spcPct val="0"/>
      </a:spcAft>
      <a:defRPr b="1" kern="1200">
        <a:solidFill>
          <a:schemeClr val="tx1"/>
        </a:solidFill>
        <a:latin typeface="Arial" charset="0"/>
        <a:ea typeface="+mn-ea"/>
        <a:cs typeface="Arial" charset="0"/>
      </a:defRPr>
    </a:lvl5pPr>
    <a:lvl6pPr marL="2286000" algn="l" defTabSz="914400" rtl="0" eaLnBrk="1" latinLnBrk="0" hangingPunct="1">
      <a:defRPr b="1" kern="1200">
        <a:solidFill>
          <a:schemeClr val="tx1"/>
        </a:solidFill>
        <a:latin typeface="Arial" charset="0"/>
        <a:ea typeface="+mn-ea"/>
        <a:cs typeface="Arial" charset="0"/>
      </a:defRPr>
    </a:lvl6pPr>
    <a:lvl7pPr marL="2743200" algn="l" defTabSz="914400" rtl="0" eaLnBrk="1" latinLnBrk="0" hangingPunct="1">
      <a:defRPr b="1" kern="1200">
        <a:solidFill>
          <a:schemeClr val="tx1"/>
        </a:solidFill>
        <a:latin typeface="Arial" charset="0"/>
        <a:ea typeface="+mn-ea"/>
        <a:cs typeface="Arial" charset="0"/>
      </a:defRPr>
    </a:lvl7pPr>
    <a:lvl8pPr marL="3200400" algn="l" defTabSz="914400" rtl="0" eaLnBrk="1" latinLnBrk="0" hangingPunct="1">
      <a:defRPr b="1" kern="1200">
        <a:solidFill>
          <a:schemeClr val="tx1"/>
        </a:solidFill>
        <a:latin typeface="Arial" charset="0"/>
        <a:ea typeface="+mn-ea"/>
        <a:cs typeface="Arial" charset="0"/>
      </a:defRPr>
    </a:lvl8pPr>
    <a:lvl9pPr marL="3657600" algn="l" defTabSz="914400" rtl="0" eaLnBrk="1" latinLnBrk="0" hangingPunct="1">
      <a:defRPr b="1"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CC66"/>
    <a:srgbClr val="F04242"/>
    <a:srgbClr val="2A12BA"/>
    <a:srgbClr val="66FF3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91" d="100"/>
          <a:sy n="91" d="100"/>
        </p:scale>
        <p:origin x="-96" y="-51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a:latin typeface="+mn-lt"/>
                <a:cs typeface="+mn-cs"/>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a:latin typeface="+mn-lt"/>
                <a:cs typeface="+mn-cs"/>
              </a:defRPr>
            </a:lvl1pPr>
          </a:lstStyle>
          <a:p>
            <a:pPr>
              <a:defRPr/>
            </a:pPr>
            <a:fld id="{93330BFE-69A7-429E-B896-5FE83B96E063}" type="datetimeFigureOut">
              <a:rPr lang="ru-RU"/>
              <a:pPr>
                <a:defRPr/>
              </a:pPr>
              <a:t>18.05.2014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a:latin typeface="+mn-lt"/>
                <a:cs typeface="+mn-cs"/>
              </a:defRPr>
            </a:lvl1pPr>
          </a:lstStyle>
          <a:p>
            <a:pPr>
              <a:defRPr/>
            </a:pPr>
            <a:fld id="{09652692-E27C-41F7-8AC6-92E9E8D765A6}" type="slidenum">
              <a:rPr lang="ru-RU"/>
              <a:pPr>
                <a:defRPr/>
              </a:pPr>
              <a:t>‹#›</a:t>
            </a:fld>
            <a:endParaRPr 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Содержимое 2"/>
          <p:cNvSpPr>
            <a:spLocks noGrp="1"/>
          </p:cNvSpPr>
          <p:nvPr>
            <p:ph idx="1"/>
          </p:nvPr>
        </p:nvSpPr>
        <p:spPr/>
        <p:txBody>
          <a:bodyPr/>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0905B1E9-9B5E-420D-90C4-87591A816363}" type="datetimeFigureOut">
              <a:rPr lang="ru-RU"/>
              <a:pPr>
                <a:defRPr/>
              </a:pPr>
              <a:t>18.05.2014</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10D9E5E2-35A7-41A1-8470-D0AC04DD0F66}" type="slidenum">
              <a:rPr lang="ru-RU"/>
              <a:pPr>
                <a:defRPr/>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Содержимое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A6155BE2-CC48-49A4-A463-4FE4779EEA7D}" type="datetimeFigureOut">
              <a:rPr lang="ru-RU"/>
              <a:pPr>
                <a:defRPr/>
              </a:pPr>
              <a:t>18.05.2014</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29C9724C-7A97-41C0-8CD1-C065B30EFA65}" type="slidenum">
              <a:rPr lang="ru-RU"/>
              <a:pPr>
                <a:defRPr/>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60336"/>
            <a:ext cx="8229600" cy="1143000"/>
          </a:xfrm>
        </p:spPr>
        <p:txBody>
          <a:bodyPr/>
          <a:lstStyle>
            <a:lvl1pPr algn="ctr">
              <a:defRPr sz="4500" b="1" cap="none" baseline="0"/>
            </a:lvl1pPr>
            <a:extLst/>
          </a:lstStyle>
          <a:p>
            <a:r>
              <a:rPr lang="ru-RU" smtClean="0"/>
              <a:t>Образец заголовка</a:t>
            </a:r>
            <a:endParaRPr lang="en-US"/>
          </a:p>
        </p:txBody>
      </p:sp>
      <p:sp>
        <p:nvSpPr>
          <p:cNvPr id="3" name="Текст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4" name="Текст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ru-RU" smtClean="0"/>
              <a:t>Образец текста</a:t>
            </a:r>
          </a:p>
        </p:txBody>
      </p:sp>
      <p:sp>
        <p:nvSpPr>
          <p:cNvPr id="5" name="Содержимое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23"/>
          <p:cNvSpPr>
            <a:spLocks noGrp="1"/>
          </p:cNvSpPr>
          <p:nvPr>
            <p:ph type="dt" sz="half" idx="10"/>
          </p:nvPr>
        </p:nvSpPr>
        <p:spPr/>
        <p:txBody>
          <a:bodyPr/>
          <a:lstStyle>
            <a:lvl1pPr>
              <a:defRPr/>
            </a:lvl1pPr>
          </a:lstStyle>
          <a:p>
            <a:pPr>
              <a:defRPr/>
            </a:pPr>
            <a:fld id="{D7085092-7A58-4E1E-9A04-3C0C76B7B583}" type="datetimeFigureOut">
              <a:rPr lang="ru-RU"/>
              <a:pPr>
                <a:defRPr/>
              </a:pPr>
              <a:t>18.05.2014</a:t>
            </a:fld>
            <a:endParaRPr lang="ru-RU"/>
          </a:p>
        </p:txBody>
      </p:sp>
      <p:sp>
        <p:nvSpPr>
          <p:cNvPr id="8" name="Нижний колонтитул 9"/>
          <p:cNvSpPr>
            <a:spLocks noGrp="1"/>
          </p:cNvSpPr>
          <p:nvPr>
            <p:ph type="ftr" sz="quarter" idx="11"/>
          </p:nvPr>
        </p:nvSpPr>
        <p:spPr/>
        <p:txBody>
          <a:bodyPr/>
          <a:lstStyle>
            <a:lvl1pPr>
              <a:defRPr/>
            </a:lvl1pPr>
          </a:lstStyle>
          <a:p>
            <a:pPr>
              <a:defRPr/>
            </a:pPr>
            <a:endParaRPr lang="ru-RU"/>
          </a:p>
        </p:txBody>
      </p:sp>
      <p:sp>
        <p:nvSpPr>
          <p:cNvPr id="9" name="Номер слайда 21"/>
          <p:cNvSpPr>
            <a:spLocks noGrp="1"/>
          </p:cNvSpPr>
          <p:nvPr>
            <p:ph type="sldNum" sz="quarter" idx="12"/>
          </p:nvPr>
        </p:nvSpPr>
        <p:spPr/>
        <p:txBody>
          <a:bodyPr/>
          <a:lstStyle>
            <a:lvl1pPr>
              <a:defRPr/>
            </a:lvl1pPr>
          </a:lstStyle>
          <a:p>
            <a:pPr>
              <a:defRPr/>
            </a:pPr>
            <a:fld id="{75D06D7D-3C63-40B6-AB70-E6AD31194189}" type="slidenum">
              <a:rPr lang="ru-RU"/>
              <a:pPr>
                <a:defRPr/>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35608" y="274320"/>
            <a:ext cx="7498080" cy="1143000"/>
          </a:xfrm>
        </p:spPr>
        <p:txBody>
          <a:bodyPr/>
          <a:lstStyle>
            <a:extLst/>
          </a:lstStyle>
          <a:p>
            <a:r>
              <a:rPr lang="ru-RU" smtClean="0"/>
              <a:t>Образец заголовка</a:t>
            </a:r>
            <a:endParaRPr lang="en-US"/>
          </a:p>
        </p:txBody>
      </p:sp>
      <p:sp>
        <p:nvSpPr>
          <p:cNvPr id="3" name="Дата 23"/>
          <p:cNvSpPr>
            <a:spLocks noGrp="1"/>
          </p:cNvSpPr>
          <p:nvPr>
            <p:ph type="dt" sz="half" idx="10"/>
          </p:nvPr>
        </p:nvSpPr>
        <p:spPr/>
        <p:txBody>
          <a:bodyPr/>
          <a:lstStyle>
            <a:lvl1pPr>
              <a:defRPr/>
            </a:lvl1pPr>
          </a:lstStyle>
          <a:p>
            <a:pPr>
              <a:defRPr/>
            </a:pPr>
            <a:fld id="{DAEF6E4F-9190-422A-A34A-B14A7BA76FB0}" type="datetimeFigureOut">
              <a:rPr lang="ru-RU"/>
              <a:pPr>
                <a:defRPr/>
              </a:pPr>
              <a:t>18.05.2014</a:t>
            </a:fld>
            <a:endParaRPr lang="ru-RU"/>
          </a:p>
        </p:txBody>
      </p:sp>
      <p:sp>
        <p:nvSpPr>
          <p:cNvPr id="4" name="Нижний колонтитул 9"/>
          <p:cNvSpPr>
            <a:spLocks noGrp="1"/>
          </p:cNvSpPr>
          <p:nvPr>
            <p:ph type="ftr" sz="quarter" idx="11"/>
          </p:nvPr>
        </p:nvSpPr>
        <p:spPr/>
        <p:txBody>
          <a:bodyPr/>
          <a:lstStyle>
            <a:lvl1pPr>
              <a:defRPr/>
            </a:lvl1pPr>
          </a:lstStyle>
          <a:p>
            <a:pPr>
              <a:defRPr/>
            </a:pPr>
            <a:endParaRPr lang="ru-RU"/>
          </a:p>
        </p:txBody>
      </p:sp>
      <p:sp>
        <p:nvSpPr>
          <p:cNvPr id="5" name="Номер слайда 21"/>
          <p:cNvSpPr>
            <a:spLocks noGrp="1"/>
          </p:cNvSpPr>
          <p:nvPr>
            <p:ph type="sldNum" sz="quarter" idx="12"/>
          </p:nvPr>
        </p:nvSpPr>
        <p:spPr/>
        <p:txBody>
          <a:bodyPr/>
          <a:lstStyle>
            <a:lvl1pPr>
              <a:defRPr/>
            </a:lvl1pPr>
          </a:lstStyle>
          <a:p>
            <a:pPr>
              <a:defRPr/>
            </a:pPr>
            <a:fld id="{D61D14CF-1CFE-472E-872A-DF8D91918D76}" type="slidenum">
              <a:rPr lang="ru-RU"/>
              <a:pPr>
                <a:defRPr/>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ru-RU" smtClean="0"/>
              <a:t>Образец заголовка</a:t>
            </a:r>
            <a:endParaRPr lang="en-US"/>
          </a:p>
        </p:txBody>
      </p:sp>
      <p:sp>
        <p:nvSpPr>
          <p:cNvPr id="3" name="Текст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ru-RU" smtClean="0"/>
              <a:t>Образец текста</a:t>
            </a:r>
          </a:p>
        </p:txBody>
      </p:sp>
      <p:sp>
        <p:nvSpPr>
          <p:cNvPr id="4" name="Содержимое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23"/>
          <p:cNvSpPr>
            <a:spLocks noGrp="1"/>
          </p:cNvSpPr>
          <p:nvPr>
            <p:ph type="dt" sz="half" idx="10"/>
          </p:nvPr>
        </p:nvSpPr>
        <p:spPr/>
        <p:txBody>
          <a:bodyPr/>
          <a:lstStyle>
            <a:lvl1pPr>
              <a:defRPr/>
            </a:lvl1pPr>
          </a:lstStyle>
          <a:p>
            <a:pPr>
              <a:defRPr/>
            </a:pPr>
            <a:fld id="{35375E78-F08A-4705-B48E-D8D61BC0BE76}" type="datetimeFigureOut">
              <a:rPr lang="ru-RU"/>
              <a:pPr>
                <a:defRPr/>
              </a:pPr>
              <a:t>18.05.2014</a:t>
            </a:fld>
            <a:endParaRPr lang="ru-RU"/>
          </a:p>
        </p:txBody>
      </p:sp>
      <p:sp>
        <p:nvSpPr>
          <p:cNvPr id="6" name="Нижний колонтитул 9"/>
          <p:cNvSpPr>
            <a:spLocks noGrp="1"/>
          </p:cNvSpPr>
          <p:nvPr>
            <p:ph type="ftr" sz="quarter" idx="11"/>
          </p:nvPr>
        </p:nvSpPr>
        <p:spPr/>
        <p:txBody>
          <a:bodyPr/>
          <a:lstStyle>
            <a:lvl1pPr>
              <a:defRPr/>
            </a:lvl1pPr>
          </a:lstStyle>
          <a:p>
            <a:pPr>
              <a:defRPr/>
            </a:pPr>
            <a:endParaRPr lang="ru-RU"/>
          </a:p>
        </p:txBody>
      </p:sp>
      <p:sp>
        <p:nvSpPr>
          <p:cNvPr id="7" name="Номер слайда 21"/>
          <p:cNvSpPr>
            <a:spLocks noGrp="1"/>
          </p:cNvSpPr>
          <p:nvPr>
            <p:ph type="sldNum" sz="quarter" idx="12"/>
          </p:nvPr>
        </p:nvSpPr>
        <p:spPr/>
        <p:txBody>
          <a:bodyPr/>
          <a:lstStyle>
            <a:lvl1pPr>
              <a:defRPr/>
            </a:lvl1pPr>
          </a:lstStyle>
          <a:p>
            <a:pPr>
              <a:defRPr/>
            </a:pPr>
            <a:fld id="{7D9E9E84-DC5E-4CF3-B772-6E1A5BE7AE9A}" type="slidenum">
              <a:rPr lang="ru-RU"/>
              <a:pPr>
                <a:defRPr/>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7BBF3DDD-68BF-48A7-91E8-D99E01C87567}" type="datetimeFigureOut">
              <a:rPr lang="ru-RU"/>
              <a:pPr>
                <a:defRPr/>
              </a:pPr>
              <a:t>18.05.2014</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F662F413-8F94-4CD9-B47F-2C8EE0BC3BBD}" type="slidenum">
              <a:rPr lang="ru-RU"/>
              <a:pPr>
                <a:defRPr/>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274639"/>
            <a:ext cx="1828800" cy="5851525"/>
          </a:xfrm>
        </p:spPr>
        <p:txBody>
          <a:bodyPr vert="eaVert"/>
          <a:lstStyle>
            <a:extLs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1143000" y="274640"/>
            <a:ext cx="5562600" cy="5851525"/>
          </a:xfrm>
        </p:spPr>
        <p:txBody>
          <a:bodyPr vert="eaVert"/>
          <a:lstStyle>
            <a:extLs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23"/>
          <p:cNvSpPr>
            <a:spLocks noGrp="1"/>
          </p:cNvSpPr>
          <p:nvPr>
            <p:ph type="dt" sz="half" idx="10"/>
          </p:nvPr>
        </p:nvSpPr>
        <p:spPr/>
        <p:txBody>
          <a:bodyPr/>
          <a:lstStyle>
            <a:lvl1pPr>
              <a:defRPr/>
            </a:lvl1pPr>
          </a:lstStyle>
          <a:p>
            <a:pPr>
              <a:defRPr/>
            </a:pPr>
            <a:fld id="{CE4D7B38-5802-46ED-A51E-F0A0670AEECA}" type="datetimeFigureOut">
              <a:rPr lang="ru-RU"/>
              <a:pPr>
                <a:defRPr/>
              </a:pPr>
              <a:t>18.05.2014</a:t>
            </a:fld>
            <a:endParaRPr lang="ru-RU"/>
          </a:p>
        </p:txBody>
      </p:sp>
      <p:sp>
        <p:nvSpPr>
          <p:cNvPr id="5" name="Нижний колонтитул 9"/>
          <p:cNvSpPr>
            <a:spLocks noGrp="1"/>
          </p:cNvSpPr>
          <p:nvPr>
            <p:ph type="ftr" sz="quarter" idx="11"/>
          </p:nvPr>
        </p:nvSpPr>
        <p:spPr/>
        <p:txBody>
          <a:bodyPr/>
          <a:lstStyle>
            <a:lvl1pPr>
              <a:defRPr/>
            </a:lvl1pPr>
          </a:lstStyle>
          <a:p>
            <a:pPr>
              <a:defRPr/>
            </a:pPr>
            <a:endParaRPr lang="ru-RU"/>
          </a:p>
        </p:txBody>
      </p:sp>
      <p:sp>
        <p:nvSpPr>
          <p:cNvPr id="6" name="Номер слайда 21"/>
          <p:cNvSpPr>
            <a:spLocks noGrp="1"/>
          </p:cNvSpPr>
          <p:nvPr>
            <p:ph type="sldNum" sz="quarter" idx="12"/>
          </p:nvPr>
        </p:nvSpPr>
        <p:spPr/>
        <p:txBody>
          <a:bodyPr/>
          <a:lstStyle>
            <a:lvl1pPr>
              <a:defRPr/>
            </a:lvl1pPr>
          </a:lstStyle>
          <a:p>
            <a:pPr>
              <a:defRPr/>
            </a:pPr>
            <a:fld id="{1A175475-4356-4F03-93A8-0BC5246F60FC}" type="slidenum">
              <a:rPr lang="ru-RU"/>
              <a:pPr>
                <a:defRPr/>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Дата 23"/>
          <p:cNvSpPr>
            <a:spLocks noGrp="1"/>
          </p:cNvSpPr>
          <p:nvPr>
            <p:ph type="dt" sz="half" idx="10"/>
          </p:nvPr>
        </p:nvSpPr>
        <p:spPr/>
        <p:txBody>
          <a:bodyPr/>
          <a:lstStyle>
            <a:lvl1pPr>
              <a:defRPr/>
            </a:lvl1pPr>
          </a:lstStyle>
          <a:p>
            <a:pPr>
              <a:defRPr/>
            </a:pPr>
            <a:fld id="{2C74E6A6-8AD7-4C4A-B5DC-A141EB756BDE}" type="datetimeFigureOut">
              <a:rPr lang="ru-RU"/>
              <a:pPr>
                <a:defRPr/>
              </a:pPr>
              <a:t>18.05.2014</a:t>
            </a:fld>
            <a:endParaRPr lang="ru-RU"/>
          </a:p>
        </p:txBody>
      </p:sp>
      <p:sp>
        <p:nvSpPr>
          <p:cNvPr id="3" name="Нижний колонтитул 9"/>
          <p:cNvSpPr>
            <a:spLocks noGrp="1"/>
          </p:cNvSpPr>
          <p:nvPr>
            <p:ph type="ftr" sz="quarter" idx="11"/>
          </p:nvPr>
        </p:nvSpPr>
        <p:spPr/>
        <p:txBody>
          <a:bodyPr/>
          <a:lstStyle>
            <a:lvl1pPr>
              <a:defRPr/>
            </a:lvl1pPr>
          </a:lstStyle>
          <a:p>
            <a:pPr>
              <a:defRPr/>
            </a:pPr>
            <a:endParaRPr lang="ru-RU"/>
          </a:p>
        </p:txBody>
      </p:sp>
      <p:sp>
        <p:nvSpPr>
          <p:cNvPr id="4" name="Номер слайда 21"/>
          <p:cNvSpPr>
            <a:spLocks noGrp="1"/>
          </p:cNvSpPr>
          <p:nvPr>
            <p:ph type="sldNum" sz="quarter" idx="12"/>
          </p:nvPr>
        </p:nvSpPr>
        <p:spPr/>
        <p:txBody>
          <a:bodyPr/>
          <a:lstStyle>
            <a:lvl1pPr>
              <a:defRPr/>
            </a:lvl1pPr>
          </a:lstStyle>
          <a:p>
            <a:pPr>
              <a:defRPr/>
            </a:pPr>
            <a:fld id="{C29C2135-CF8F-4266-9CBE-09C2623EB640}" type="slidenum">
              <a:rPr lang="ru-RU"/>
              <a:pPr>
                <a:defRPr/>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7" name="Пирог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sp>
        <p:nvSpPr>
          <p:cNvPr id="8" name="Овал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sp>
        <p:nvSpPr>
          <p:cNvPr id="11" name="Кольцо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sp>
        <p:nvSpPr>
          <p:cNvPr id="12" name="Прямоугольник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sp>
        <p:nvSpPr>
          <p:cNvPr id="5" name="Заголовок 4"/>
          <p:cNvSpPr>
            <a:spLocks noGrp="1"/>
          </p:cNvSpPr>
          <p:nvPr>
            <p:ph type="title"/>
          </p:nvPr>
        </p:nvSpPr>
        <p:spPr>
          <a:xfrm>
            <a:off x="1435100" y="274638"/>
            <a:ext cx="7499350" cy="1143000"/>
          </a:xfrm>
          <a:prstGeom prst="rect">
            <a:avLst/>
          </a:prstGeom>
        </p:spPr>
        <p:txBody>
          <a:bodyPr anchor="ctr">
            <a:normAutofit/>
          </a:bodyPr>
          <a:lstStyle>
            <a:extLst/>
          </a:lstStyle>
          <a:p>
            <a:r>
              <a:rPr lang="ru-RU" smtClean="0"/>
              <a:t>Образец заголовка</a:t>
            </a:r>
            <a:endParaRPr lang="en-US"/>
          </a:p>
        </p:txBody>
      </p:sp>
      <p:sp>
        <p:nvSpPr>
          <p:cNvPr id="1033" name="Текст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24" name="Дата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b="0">
                <a:solidFill>
                  <a:schemeClr val="bg2">
                    <a:shade val="50000"/>
                    <a:satMod val="200000"/>
                  </a:schemeClr>
                </a:solidFill>
                <a:latin typeface="+mn-lt"/>
                <a:cs typeface="+mn-cs"/>
              </a:defRPr>
            </a:lvl1pPr>
            <a:extLst/>
          </a:lstStyle>
          <a:p>
            <a:pPr>
              <a:defRPr/>
            </a:pPr>
            <a:fld id="{188E79F0-66E9-4FA9-A1F5-CA50D6B808AF}" type="datetimeFigureOut">
              <a:rPr lang="ru-RU"/>
              <a:pPr>
                <a:defRPr/>
              </a:pPr>
              <a:t>18.05.2014</a:t>
            </a:fld>
            <a:endParaRPr lang="ru-RU"/>
          </a:p>
        </p:txBody>
      </p:sp>
      <p:sp>
        <p:nvSpPr>
          <p:cNvPr id="10" name="Нижний колонтитул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b="0">
                <a:solidFill>
                  <a:schemeClr val="bg2">
                    <a:shade val="50000"/>
                    <a:satMod val="200000"/>
                  </a:schemeClr>
                </a:solidFill>
                <a:effectLst/>
                <a:latin typeface="+mn-lt"/>
                <a:cs typeface="+mn-cs"/>
              </a:defRPr>
            </a:lvl1pPr>
            <a:extLst/>
          </a:lstStyle>
          <a:p>
            <a:pPr>
              <a:defRPr/>
            </a:pPr>
            <a:endParaRPr lang="ru-RU"/>
          </a:p>
        </p:txBody>
      </p:sp>
      <p:sp>
        <p:nvSpPr>
          <p:cNvPr id="22" name="Номер слайда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b="0">
                <a:solidFill>
                  <a:schemeClr val="bg2">
                    <a:shade val="50000"/>
                    <a:satMod val="200000"/>
                  </a:schemeClr>
                </a:solidFill>
                <a:effectLst/>
                <a:latin typeface="+mn-lt"/>
                <a:cs typeface="+mn-cs"/>
              </a:defRPr>
            </a:lvl1pPr>
            <a:extLst/>
          </a:lstStyle>
          <a:p>
            <a:pPr>
              <a:defRPr/>
            </a:pPr>
            <a:fld id="{558B03B8-9218-4483-A21A-6A88E9D5F8F4}" type="slidenum">
              <a:rPr lang="ru-RU"/>
              <a:pPr>
                <a:defRPr/>
              </a:pPr>
              <a:t>‹#›</a:t>
            </a:fld>
            <a:endParaRPr lang="ru-RU"/>
          </a:p>
        </p:txBody>
      </p:sp>
      <p:sp>
        <p:nvSpPr>
          <p:cNvPr id="15" name="Прямоугольник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b="0"/>
          </a:p>
        </p:txBody>
      </p:sp>
    </p:spTree>
  </p:cSld>
  <p:clrMap bg1="lt1" tx1="dk1" bg2="lt2" tx2="dk2" accent1="accent1" accent2="accent2" accent3="accent3" accent4="accent4" accent5="accent5" accent6="accent6" hlink="hlink" folHlink="folHlink"/>
  <p:sldLayoutIdLst>
    <p:sldLayoutId id="2147483716" r:id="rId1"/>
    <p:sldLayoutId id="2147483715" r:id="rId2"/>
    <p:sldLayoutId id="2147483714" r:id="rId3"/>
    <p:sldLayoutId id="2147483713" r:id="rId4"/>
    <p:sldLayoutId id="2147483712" r:id="rId5"/>
    <p:sldLayoutId id="2147483711" r:id="rId6"/>
    <p:sldLayoutId id="2147483710" r:id="rId7"/>
    <p:sldLayoutId id="2147483709" r:id="rId8"/>
  </p:sldLayoutIdLst>
  <p:txStyles>
    <p:titleStyle>
      <a:lvl1pPr algn="l" rtl="0" eaLnBrk="0" fontAlgn="base" hangingPunct="0">
        <a:spcBef>
          <a:spcPct val="0"/>
        </a:spcBef>
        <a:spcAft>
          <a:spcPct val="0"/>
        </a:spcAft>
        <a:defRPr sz="4300" kern="1200">
          <a:solidFill>
            <a:srgbClr val="666666"/>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666666"/>
          </a:solidFill>
          <a:latin typeface="Corbel" pitchFamily="34" charset="0"/>
        </a:defRPr>
      </a:lvl2pPr>
      <a:lvl3pPr algn="l" rtl="0" eaLnBrk="0" fontAlgn="base" hangingPunct="0">
        <a:spcBef>
          <a:spcPct val="0"/>
        </a:spcBef>
        <a:spcAft>
          <a:spcPct val="0"/>
        </a:spcAft>
        <a:defRPr sz="4300">
          <a:solidFill>
            <a:srgbClr val="666666"/>
          </a:solidFill>
          <a:latin typeface="Corbel" pitchFamily="34" charset="0"/>
        </a:defRPr>
      </a:lvl3pPr>
      <a:lvl4pPr algn="l" rtl="0" eaLnBrk="0" fontAlgn="base" hangingPunct="0">
        <a:spcBef>
          <a:spcPct val="0"/>
        </a:spcBef>
        <a:spcAft>
          <a:spcPct val="0"/>
        </a:spcAft>
        <a:defRPr sz="4300">
          <a:solidFill>
            <a:srgbClr val="666666"/>
          </a:solidFill>
          <a:latin typeface="Corbel" pitchFamily="34" charset="0"/>
        </a:defRPr>
      </a:lvl4pPr>
      <a:lvl5pPr algn="l" rtl="0" eaLnBrk="0" fontAlgn="base" hangingPunct="0">
        <a:spcBef>
          <a:spcPct val="0"/>
        </a:spcBef>
        <a:spcAft>
          <a:spcPct val="0"/>
        </a:spcAft>
        <a:defRPr sz="4300">
          <a:solidFill>
            <a:srgbClr val="666666"/>
          </a:solidFill>
          <a:latin typeface="Corbel" pitchFamily="34" charset="0"/>
        </a:defRPr>
      </a:lvl5pPr>
      <a:lvl6pPr marL="457200" algn="l" rtl="0" fontAlgn="base">
        <a:spcBef>
          <a:spcPct val="0"/>
        </a:spcBef>
        <a:spcAft>
          <a:spcPct val="0"/>
        </a:spcAft>
        <a:defRPr sz="4300">
          <a:solidFill>
            <a:srgbClr val="666666"/>
          </a:solidFill>
          <a:latin typeface="Corbel" pitchFamily="34" charset="0"/>
        </a:defRPr>
      </a:lvl6pPr>
      <a:lvl7pPr marL="914400" algn="l" rtl="0" fontAlgn="base">
        <a:spcBef>
          <a:spcPct val="0"/>
        </a:spcBef>
        <a:spcAft>
          <a:spcPct val="0"/>
        </a:spcAft>
        <a:defRPr sz="4300">
          <a:solidFill>
            <a:srgbClr val="666666"/>
          </a:solidFill>
          <a:latin typeface="Corbel" pitchFamily="34" charset="0"/>
        </a:defRPr>
      </a:lvl7pPr>
      <a:lvl8pPr marL="1371600" algn="l" rtl="0" fontAlgn="base">
        <a:spcBef>
          <a:spcPct val="0"/>
        </a:spcBef>
        <a:spcAft>
          <a:spcPct val="0"/>
        </a:spcAft>
        <a:defRPr sz="4300">
          <a:solidFill>
            <a:srgbClr val="666666"/>
          </a:solidFill>
          <a:latin typeface="Corbel" pitchFamily="34" charset="0"/>
        </a:defRPr>
      </a:lvl8pPr>
      <a:lvl9pPr marL="1828800" algn="l" rtl="0" fontAlgn="base">
        <a:spcBef>
          <a:spcPct val="0"/>
        </a:spcBef>
        <a:spcAft>
          <a:spcPct val="0"/>
        </a:spcAft>
        <a:defRPr sz="4300">
          <a:solidFill>
            <a:srgbClr val="666666"/>
          </a:solidFill>
          <a:latin typeface="Corbel"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9C007F"/>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68007F"/>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8.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WordArt 5"/>
          <p:cNvSpPr>
            <a:spLocks noChangeArrowheads="1" noChangeShapeType="1" noTextEdit="1"/>
          </p:cNvSpPr>
          <p:nvPr/>
        </p:nvSpPr>
        <p:spPr bwMode="auto">
          <a:xfrm>
            <a:off x="1547813" y="2349500"/>
            <a:ext cx="7416800" cy="1914525"/>
          </a:xfrm>
          <a:prstGeom prst="rect">
            <a:avLst/>
          </a:prstGeom>
        </p:spPr>
        <p:txBody>
          <a:bodyPr wrap="none" fromWordArt="1">
            <a:prstTxWarp prst="textDeflate">
              <a:avLst>
                <a:gd name="adj" fmla="val 26227"/>
              </a:avLst>
            </a:prstTxWarp>
          </a:bodyPr>
          <a:lstStyle/>
          <a:p>
            <a:pPr algn="ctr"/>
            <a:r>
              <a:rPr lang="en-US" sz="3600" kern="10">
                <a:ln w="44450">
                  <a:solidFill>
                    <a:srgbClr val="3366FF"/>
                  </a:solidFill>
                  <a:round/>
                  <a:headEnd/>
                  <a:tailEnd/>
                </a:ln>
                <a:solidFill>
                  <a:srgbClr val="66FF33"/>
                </a:solidFill>
                <a:latin typeface="Impact"/>
              </a:rPr>
              <a:t>Mass Media</a:t>
            </a:r>
            <a:endParaRPr lang="ru-RU" sz="3600" kern="10">
              <a:ln w="44450">
                <a:solidFill>
                  <a:srgbClr val="3366FF"/>
                </a:solidFill>
                <a:round/>
                <a:headEnd/>
                <a:tailEnd/>
              </a:ln>
              <a:solidFill>
                <a:srgbClr val="66FF33"/>
              </a:solidFill>
              <a:latin typeface="Impact"/>
            </a:endParaRPr>
          </a:p>
        </p:txBody>
      </p:sp>
      <p:pic>
        <p:nvPicPr>
          <p:cNvPr id="11266" name="Picture 11" descr="Mass-Media"/>
          <p:cNvPicPr>
            <a:picLocks noChangeAspect="1" noChangeArrowheads="1"/>
          </p:cNvPicPr>
          <p:nvPr/>
        </p:nvPicPr>
        <p:blipFill>
          <a:blip r:embed="rId2"/>
          <a:srcRect/>
          <a:stretch>
            <a:fillRect/>
          </a:stretch>
        </p:blipFill>
        <p:spPr bwMode="auto">
          <a:xfrm>
            <a:off x="1042988" y="4797425"/>
            <a:ext cx="2843212" cy="1660525"/>
          </a:xfrm>
          <a:prstGeom prst="rect">
            <a:avLst/>
          </a:prstGeom>
          <a:noFill/>
          <a:ln w="9525">
            <a:noFill/>
            <a:miter lim="800000"/>
            <a:headEnd/>
            <a:tailEnd/>
          </a:ln>
        </p:spPr>
      </p:pic>
      <p:pic>
        <p:nvPicPr>
          <p:cNvPr id="11267" name="Picture 13" descr="mass_media_by_naumann-d4jn3md"/>
          <p:cNvPicPr>
            <a:picLocks noChangeAspect="1" noChangeArrowheads="1"/>
          </p:cNvPicPr>
          <p:nvPr/>
        </p:nvPicPr>
        <p:blipFill>
          <a:blip r:embed="rId3"/>
          <a:srcRect/>
          <a:stretch>
            <a:fillRect/>
          </a:stretch>
        </p:blipFill>
        <p:spPr bwMode="auto">
          <a:xfrm>
            <a:off x="3779838" y="4618038"/>
            <a:ext cx="3167062" cy="2239962"/>
          </a:xfrm>
          <a:prstGeom prst="rect">
            <a:avLst/>
          </a:prstGeom>
          <a:noFill/>
          <a:ln w="9525">
            <a:noFill/>
            <a:miter lim="800000"/>
            <a:headEnd/>
            <a:tailEnd/>
          </a:ln>
        </p:spPr>
      </p:pic>
      <p:pic>
        <p:nvPicPr>
          <p:cNvPr id="11268" name="Picture 15" descr="shutterstock_3403868"/>
          <p:cNvPicPr>
            <a:picLocks noChangeAspect="1" noChangeArrowheads="1"/>
          </p:cNvPicPr>
          <p:nvPr/>
        </p:nvPicPr>
        <p:blipFill>
          <a:blip r:embed="rId4"/>
          <a:srcRect/>
          <a:stretch>
            <a:fillRect/>
          </a:stretch>
        </p:blipFill>
        <p:spPr bwMode="auto">
          <a:xfrm>
            <a:off x="6300788" y="115888"/>
            <a:ext cx="2376487" cy="1962150"/>
          </a:xfrm>
          <a:prstGeom prst="rect">
            <a:avLst/>
          </a:prstGeom>
          <a:noFill/>
          <a:ln w="9525">
            <a:noFill/>
            <a:miter lim="800000"/>
            <a:headEnd/>
            <a:tailEnd/>
          </a:ln>
        </p:spPr>
      </p:pic>
      <p:sp>
        <p:nvSpPr>
          <p:cNvPr id="11269" name="Подзаголовок 2"/>
          <p:cNvSpPr>
            <a:spLocks noGrp="1"/>
          </p:cNvSpPr>
          <p:nvPr>
            <p:ph type="subTitle" idx="4294967295"/>
          </p:nvPr>
        </p:nvSpPr>
        <p:spPr>
          <a:xfrm>
            <a:off x="6948488" y="5734050"/>
            <a:ext cx="2195512" cy="1341438"/>
          </a:xfrm>
        </p:spPr>
        <p:txBody>
          <a:bodyPr tIns="0"/>
          <a:lstStyle/>
          <a:p>
            <a:pPr marL="26988" indent="0" algn="r" eaLnBrk="1" hangingPunct="1">
              <a:buFont typeface="Wingdings 2" pitchFamily="18" charset="2"/>
              <a:buNone/>
            </a:pPr>
            <a:r>
              <a:rPr lang="en-US" sz="1800" b="1" smtClean="0">
                <a:solidFill>
                  <a:srgbClr val="002776"/>
                </a:solidFill>
                <a:latin typeface="Corbel" pitchFamily="34" charset="0"/>
              </a:rPr>
              <a:t>by Gurina Vicktoria</a:t>
            </a:r>
          </a:p>
          <a:p>
            <a:pPr marL="26988" indent="0" algn="r" eaLnBrk="1" hangingPunct="1">
              <a:buFont typeface="Wingdings 2" pitchFamily="18" charset="2"/>
              <a:buNone/>
            </a:pPr>
            <a:r>
              <a:rPr lang="en-US" sz="1800" b="1" smtClean="0">
                <a:solidFill>
                  <a:srgbClr val="002776"/>
                </a:solidFill>
                <a:latin typeface="Corbel" pitchFamily="34" charset="0"/>
              </a:rPr>
              <a:t>Form 11-a</a:t>
            </a:r>
          </a:p>
          <a:p>
            <a:pPr marL="26988" indent="0" algn="r" eaLnBrk="1" hangingPunct="1">
              <a:buFont typeface="Wingdings 2" pitchFamily="18" charset="2"/>
              <a:buNone/>
            </a:pPr>
            <a:r>
              <a:rPr lang="en-US" sz="1800" b="1" smtClean="0">
                <a:solidFill>
                  <a:srgbClr val="002776"/>
                </a:solidFill>
                <a:latin typeface="Corbel" pitchFamily="34" charset="0"/>
              </a:rPr>
              <a:t>School </a:t>
            </a:r>
            <a:r>
              <a:rPr lang="ru-RU" sz="1800" b="1" smtClean="0">
                <a:solidFill>
                  <a:srgbClr val="002776"/>
                </a:solidFill>
              </a:rPr>
              <a:t>№</a:t>
            </a:r>
            <a:r>
              <a:rPr lang="en-US" sz="1800" b="1" smtClean="0">
                <a:solidFill>
                  <a:srgbClr val="002776"/>
                </a:solidFill>
                <a:latin typeface="Corbel" pitchFamily="34" charset="0"/>
              </a:rPr>
              <a:t>20</a:t>
            </a:r>
            <a:endParaRPr lang="ru-RU" sz="1800" b="1" smtClean="0">
              <a:solidFill>
                <a:srgbClr val="002776"/>
              </a:solidFill>
            </a:endParaRPr>
          </a:p>
        </p:txBody>
      </p:sp>
      <p:pic>
        <p:nvPicPr>
          <p:cNvPr id="11270" name="Picture 17" descr="5radio_birth"/>
          <p:cNvPicPr>
            <a:picLocks noChangeAspect="1" noChangeArrowheads="1"/>
          </p:cNvPicPr>
          <p:nvPr/>
        </p:nvPicPr>
        <p:blipFill>
          <a:blip r:embed="rId5"/>
          <a:srcRect/>
          <a:stretch>
            <a:fillRect/>
          </a:stretch>
        </p:blipFill>
        <p:spPr bwMode="auto">
          <a:xfrm>
            <a:off x="3779838" y="692150"/>
            <a:ext cx="2305050" cy="1576388"/>
          </a:xfrm>
          <a:prstGeom prst="rect">
            <a:avLst/>
          </a:prstGeom>
          <a:noFill/>
          <a:ln w="9525">
            <a:noFill/>
            <a:miter lim="800000"/>
            <a:headEnd/>
            <a:tailEnd/>
          </a:ln>
        </p:spPr>
      </p:pic>
      <p:pic>
        <p:nvPicPr>
          <p:cNvPr id="11271" name="Picture 19" descr="%D0%9A%D0%B8%D0%BD%D0%BE%D0%BA%D0%B0%D0%BC%D0%B5%D1%80%D0%B0-300x300"/>
          <p:cNvPicPr>
            <a:picLocks noChangeAspect="1" noChangeArrowheads="1"/>
          </p:cNvPicPr>
          <p:nvPr/>
        </p:nvPicPr>
        <p:blipFill>
          <a:blip r:embed="rId6"/>
          <a:srcRect/>
          <a:stretch>
            <a:fillRect/>
          </a:stretch>
        </p:blipFill>
        <p:spPr bwMode="auto">
          <a:xfrm>
            <a:off x="1403350" y="115888"/>
            <a:ext cx="2016125" cy="187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iterate type="lt">
                                    <p:tmPct val="0"/>
                                  </p:iterate>
                                  <p:childTnLst>
                                    <p:set>
                                      <p:cBhvr>
                                        <p:cTn id="6" dur="1" fill="hold">
                                          <p:stCondLst>
                                            <p:cond delay="0"/>
                                          </p:stCondLst>
                                        </p:cTn>
                                        <p:tgtEl>
                                          <p:spTgt spid="11265"/>
                                        </p:tgtEl>
                                        <p:attrNameLst>
                                          <p:attrName>style.visibility</p:attrName>
                                        </p:attrNameLst>
                                      </p:cBhvr>
                                      <p:to>
                                        <p:strVal val="visible"/>
                                      </p:to>
                                    </p:set>
                                    <p:animEffect transition="in" filter="blinds(horizontal)">
                                      <p:cBhvr>
                                        <p:cTn id="7" dur="500"/>
                                        <p:tgtEl>
                                          <p:spTgt spid="11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Rectangle 3"/>
          <p:cNvSpPr>
            <a:spLocks noGrp="1" noChangeArrowheads="1"/>
          </p:cNvSpPr>
          <p:nvPr>
            <p:ph idx="1"/>
          </p:nvPr>
        </p:nvSpPr>
        <p:spPr>
          <a:xfrm>
            <a:off x="1187450" y="2205038"/>
            <a:ext cx="6048375" cy="3068637"/>
          </a:xfrm>
        </p:spPr>
        <p:txBody>
          <a:bodyPr>
            <a:normAutofit/>
          </a:bodyPr>
          <a:lstStyle/>
          <a:p>
            <a:pPr algn="just" eaLnBrk="1" hangingPunct="1">
              <a:lnSpc>
                <a:spcPct val="90000"/>
              </a:lnSpc>
            </a:pPr>
            <a:r>
              <a:rPr lang="en-US" sz="2400" smtClean="0">
                <a:latin typeface="Comic Sans MS" pitchFamily="66" charset="0"/>
              </a:rPr>
              <a:t>The </a:t>
            </a:r>
            <a:r>
              <a:rPr lang="en-US" sz="2400" smtClean="0">
                <a:solidFill>
                  <a:srgbClr val="FF3399"/>
                </a:solidFill>
                <a:latin typeface="Comic Sans MS" pitchFamily="66" charset="0"/>
              </a:rPr>
              <a:t>Internet</a:t>
            </a:r>
            <a:r>
              <a:rPr lang="en-US" sz="2400" smtClean="0">
                <a:latin typeface="Comic Sans MS" pitchFamily="66" charset="0"/>
              </a:rPr>
              <a:t> has recently become another important source of information. Its main advantage is that news appears on the screen as soon as things happen in real life and you don’t have to wait for news time on TV.</a:t>
            </a:r>
            <a:endParaRPr lang="ru-RU" sz="2400" smtClean="0">
              <a:latin typeface="Comic Sans MS" pitchFamily="66" charset="0"/>
            </a:endParaRPr>
          </a:p>
        </p:txBody>
      </p:sp>
      <p:pic>
        <p:nvPicPr>
          <p:cNvPr id="21508" name="Picture 4" descr="internet-wifi"/>
          <p:cNvPicPr>
            <a:picLocks noChangeAspect="1" noChangeArrowheads="1"/>
          </p:cNvPicPr>
          <p:nvPr/>
        </p:nvPicPr>
        <p:blipFill>
          <a:blip r:embed="rId2"/>
          <a:srcRect/>
          <a:stretch>
            <a:fillRect/>
          </a:stretch>
        </p:blipFill>
        <p:spPr bwMode="auto">
          <a:xfrm>
            <a:off x="1476375" y="4797425"/>
            <a:ext cx="1873250" cy="1530350"/>
          </a:xfrm>
          <a:prstGeom prst="rect">
            <a:avLst/>
          </a:prstGeom>
          <a:noFill/>
        </p:spPr>
      </p:pic>
      <p:pic>
        <p:nvPicPr>
          <p:cNvPr id="21510" name="Picture 6" descr="internet-explorer-10-para-windows-7-01-535x535"/>
          <p:cNvPicPr>
            <a:picLocks noChangeAspect="1" noChangeArrowheads="1"/>
          </p:cNvPicPr>
          <p:nvPr/>
        </p:nvPicPr>
        <p:blipFill>
          <a:blip r:embed="rId3"/>
          <a:srcRect/>
          <a:stretch>
            <a:fillRect/>
          </a:stretch>
        </p:blipFill>
        <p:spPr bwMode="auto">
          <a:xfrm>
            <a:off x="6877050" y="4581525"/>
            <a:ext cx="1944688" cy="1944688"/>
          </a:xfrm>
          <a:prstGeom prst="rect">
            <a:avLst/>
          </a:prstGeom>
          <a:noFill/>
        </p:spPr>
      </p:pic>
      <p:sp>
        <p:nvSpPr>
          <p:cNvPr id="21514" name="AutoShape 10" descr="firefox%20logo-only"/>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21516" name="AutoShape 12" descr="firefox%20logo-only"/>
          <p:cNvSpPr>
            <a:spLocks noChangeAspect="1" noChangeArrowheads="1"/>
          </p:cNvSpPr>
          <p:nvPr/>
        </p:nvSpPr>
        <p:spPr bwMode="auto">
          <a:xfrm>
            <a:off x="4419600" y="3276600"/>
            <a:ext cx="304800" cy="304800"/>
          </a:xfrm>
          <a:prstGeom prst="rect">
            <a:avLst/>
          </a:prstGeom>
          <a:noFill/>
        </p:spPr>
        <p:txBody>
          <a:bodyPr/>
          <a:lstStyle/>
          <a:p>
            <a:endParaRPr lang="ru-RU"/>
          </a:p>
        </p:txBody>
      </p:sp>
      <p:pic>
        <p:nvPicPr>
          <p:cNvPr id="21518" name="Picture 14" descr="20090104125512!Firefox"/>
          <p:cNvPicPr>
            <a:picLocks noChangeAspect="1" noChangeArrowheads="1"/>
          </p:cNvPicPr>
          <p:nvPr/>
        </p:nvPicPr>
        <p:blipFill>
          <a:blip r:embed="rId4"/>
          <a:srcRect/>
          <a:stretch>
            <a:fillRect/>
          </a:stretch>
        </p:blipFill>
        <p:spPr bwMode="auto">
          <a:xfrm>
            <a:off x="4140200" y="4508500"/>
            <a:ext cx="2016125" cy="1939925"/>
          </a:xfrm>
          <a:prstGeom prst="rect">
            <a:avLst/>
          </a:prstGeom>
          <a:noFill/>
        </p:spPr>
      </p:pic>
      <p:sp>
        <p:nvSpPr>
          <p:cNvPr id="21520" name="AutoShape 16" descr="ANd9GcTbrLSl2Gmoy7vlvCfi1DVUCV72uMyrMsXD1QDjj3AjfDNPOvadjQ"/>
          <p:cNvSpPr>
            <a:spLocks noChangeAspect="1" noChangeArrowheads="1"/>
          </p:cNvSpPr>
          <p:nvPr/>
        </p:nvSpPr>
        <p:spPr bwMode="auto">
          <a:xfrm>
            <a:off x="4419600" y="3276600"/>
            <a:ext cx="304800" cy="304800"/>
          </a:xfrm>
          <a:prstGeom prst="rect">
            <a:avLst/>
          </a:prstGeom>
          <a:noFill/>
        </p:spPr>
        <p:txBody>
          <a:bodyPr/>
          <a:lstStyle/>
          <a:p>
            <a:endParaRPr lang="ru-RU"/>
          </a:p>
        </p:txBody>
      </p:sp>
      <p:sp>
        <p:nvSpPr>
          <p:cNvPr id="21522" name="AutoShape 18" descr="ANd9GcTbrLSl2Gmoy7vlvCfi1DVUCV72uMyrMsXD1QDjj3AjfDNPOvadjQ"/>
          <p:cNvSpPr>
            <a:spLocks noChangeAspect="1" noChangeArrowheads="1"/>
          </p:cNvSpPr>
          <p:nvPr/>
        </p:nvSpPr>
        <p:spPr bwMode="auto">
          <a:xfrm>
            <a:off x="4419600" y="3276600"/>
            <a:ext cx="304800" cy="304800"/>
          </a:xfrm>
          <a:prstGeom prst="rect">
            <a:avLst/>
          </a:prstGeom>
          <a:noFill/>
        </p:spPr>
        <p:txBody>
          <a:bodyPr/>
          <a:lstStyle/>
          <a:p>
            <a:endParaRPr lang="ru-RU"/>
          </a:p>
        </p:txBody>
      </p:sp>
      <p:pic>
        <p:nvPicPr>
          <p:cNvPr id="21524" name="Picture 20" descr="Opera"/>
          <p:cNvPicPr>
            <a:picLocks noChangeAspect="1" noChangeArrowheads="1"/>
          </p:cNvPicPr>
          <p:nvPr/>
        </p:nvPicPr>
        <p:blipFill>
          <a:blip r:embed="rId5"/>
          <a:srcRect/>
          <a:stretch>
            <a:fillRect/>
          </a:stretch>
        </p:blipFill>
        <p:spPr bwMode="auto">
          <a:xfrm>
            <a:off x="7092950" y="2060575"/>
            <a:ext cx="2051050" cy="2051050"/>
          </a:xfrm>
          <a:prstGeom prst="rect">
            <a:avLst/>
          </a:prstGeom>
          <a:noFill/>
        </p:spPr>
      </p:pic>
      <p:pic>
        <p:nvPicPr>
          <p:cNvPr id="21526" name="Picture 22" descr="twi"/>
          <p:cNvPicPr>
            <a:picLocks noChangeAspect="1" noChangeArrowheads="1"/>
          </p:cNvPicPr>
          <p:nvPr/>
        </p:nvPicPr>
        <p:blipFill>
          <a:blip r:embed="rId6"/>
          <a:srcRect/>
          <a:stretch>
            <a:fillRect/>
          </a:stretch>
        </p:blipFill>
        <p:spPr bwMode="auto">
          <a:xfrm>
            <a:off x="1187450" y="163513"/>
            <a:ext cx="2763838" cy="1843087"/>
          </a:xfrm>
          <a:prstGeom prst="rect">
            <a:avLst/>
          </a:prstGeom>
          <a:noFill/>
        </p:spPr>
      </p:pic>
      <p:pic>
        <p:nvPicPr>
          <p:cNvPr id="21528" name="Picture 24" descr="524"/>
          <p:cNvPicPr>
            <a:picLocks noChangeAspect="1" noChangeArrowheads="1"/>
          </p:cNvPicPr>
          <p:nvPr/>
        </p:nvPicPr>
        <p:blipFill>
          <a:blip r:embed="rId7"/>
          <a:srcRect/>
          <a:stretch>
            <a:fillRect/>
          </a:stretch>
        </p:blipFill>
        <p:spPr bwMode="auto">
          <a:xfrm>
            <a:off x="4067175" y="115888"/>
            <a:ext cx="2160588" cy="2160587"/>
          </a:xfrm>
          <a:prstGeom prst="rect">
            <a:avLst/>
          </a:prstGeom>
          <a:noFill/>
        </p:spPr>
      </p:pic>
      <p:pic>
        <p:nvPicPr>
          <p:cNvPr id="21530" name="Picture 26" descr="1196px-Facebook_like_thumb"/>
          <p:cNvPicPr>
            <a:picLocks noChangeAspect="1" noChangeArrowheads="1"/>
          </p:cNvPicPr>
          <p:nvPr/>
        </p:nvPicPr>
        <p:blipFill>
          <a:blip r:embed="rId8"/>
          <a:srcRect/>
          <a:stretch>
            <a:fillRect/>
          </a:stretch>
        </p:blipFill>
        <p:spPr bwMode="auto">
          <a:xfrm>
            <a:off x="6732588" y="260350"/>
            <a:ext cx="1979612" cy="169386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Effect transition="in" filter="blinds(horizontal)">
                                      <p:cBhvr>
                                        <p:cTn id="7" dur="500"/>
                                        <p:tgtEl>
                                          <p:spTgt spid="6144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14400" y="1341438"/>
            <a:ext cx="8229600" cy="2722562"/>
          </a:xfrm>
        </p:spPr>
        <p:txBody>
          <a:bodyPr vert="horz" wrap="square" lIns="91440" tIns="45720" rIns="91440" bIns="45720" numCol="1" anchorCtr="0" compatLnSpc="1">
            <a:prstTxWarp prst="textNoShape">
              <a:avLst/>
            </a:prstTxWarp>
          </a:bodyPr>
          <a:lstStyle/>
          <a:p>
            <a:pPr algn="ctr" eaLnBrk="1" hangingPunct="1"/>
            <a:r>
              <a:rPr lang="en-US" b="1" smtClean="0">
                <a:solidFill>
                  <a:srgbClr val="2A12BA"/>
                </a:solidFill>
                <a:effectLst>
                  <a:outerShdw blurRad="38100" dist="38100" dir="2700000" algn="tl">
                    <a:srgbClr val="000000"/>
                  </a:outerShdw>
                </a:effectLst>
                <a:latin typeface="Corbel" pitchFamily="34" charset="0"/>
              </a:rPr>
              <a:t>Thank you</a:t>
            </a:r>
            <a:r>
              <a:rPr lang="ru-RU" b="1" smtClean="0">
                <a:solidFill>
                  <a:srgbClr val="2A12BA"/>
                </a:solidFill>
                <a:effectLst>
                  <a:outerShdw blurRad="38100" dist="38100" dir="2700000" algn="tl">
                    <a:srgbClr val="000000"/>
                  </a:outerShdw>
                </a:effectLst>
              </a:rPr>
              <a:t>.</a:t>
            </a:r>
            <a:br>
              <a:rPr lang="ru-RU" b="1" smtClean="0">
                <a:solidFill>
                  <a:srgbClr val="2A12BA"/>
                </a:solidFill>
                <a:effectLst>
                  <a:outerShdw blurRad="38100" dist="38100" dir="2700000" algn="tl">
                    <a:srgbClr val="000000"/>
                  </a:outerShdw>
                </a:effectLst>
              </a:rPr>
            </a:br>
            <a:r>
              <a:rPr lang="ru-RU" b="1" smtClean="0">
                <a:solidFill>
                  <a:srgbClr val="2A12BA"/>
                </a:solidFill>
                <a:effectLst>
                  <a:outerShdw blurRad="38100" dist="38100" dir="2700000" algn="tl">
                    <a:srgbClr val="000000"/>
                  </a:outerShdw>
                </a:effectLst>
              </a:rPr>
              <a:t>Thank you for your consideration)</a:t>
            </a:r>
          </a:p>
        </p:txBody>
      </p:sp>
      <p:pic>
        <p:nvPicPr>
          <p:cNvPr id="23559" name="Picture 7" descr="cross31"/>
          <p:cNvPicPr>
            <a:picLocks noChangeAspect="1" noChangeArrowheads="1" noCrop="1"/>
          </p:cNvPicPr>
          <p:nvPr/>
        </p:nvPicPr>
        <p:blipFill>
          <a:blip r:embed="rId2"/>
          <a:srcRect/>
          <a:stretch>
            <a:fillRect/>
          </a:stretch>
        </p:blipFill>
        <p:spPr bwMode="auto">
          <a:xfrm>
            <a:off x="2627313" y="3644900"/>
            <a:ext cx="4762500" cy="1981200"/>
          </a:xfrm>
          <a:prstGeom prst="rect">
            <a:avLst/>
          </a:prstGeom>
          <a:noFill/>
        </p:spPr>
      </p:pic>
    </p:spTree>
  </p:cSld>
  <p:clrMapOvr>
    <a:masterClrMapping/>
  </p:clrMapOvr>
  <p:transition>
    <p:wheel spokes="8"/>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3"/>
          <p:cNvSpPr>
            <a:spLocks noGrp="1" noChangeArrowheads="1"/>
          </p:cNvSpPr>
          <p:nvPr>
            <p:ph idx="1"/>
          </p:nvPr>
        </p:nvSpPr>
        <p:spPr>
          <a:xfrm>
            <a:off x="1403350" y="4292600"/>
            <a:ext cx="7200900" cy="2159000"/>
          </a:xfrm>
        </p:spPr>
        <p:txBody>
          <a:bodyPr/>
          <a:lstStyle/>
          <a:p>
            <a:pPr eaLnBrk="1" hangingPunct="1">
              <a:lnSpc>
                <a:spcPct val="90000"/>
              </a:lnSpc>
              <a:buFont typeface="Wingdings 2" pitchFamily="18" charset="2"/>
              <a:buNone/>
            </a:pPr>
            <a:r>
              <a:rPr lang="ru-RU" b="1" smtClean="0">
                <a:latin typeface="Comic Sans MS" pitchFamily="66" charset="0"/>
              </a:rPr>
              <a:t> </a:t>
            </a:r>
            <a:r>
              <a:rPr lang="en-US" sz="2400" smtClean="0">
                <a:latin typeface="Comic Sans MS" pitchFamily="66" charset="0"/>
              </a:rPr>
              <a:t>The mass media play an important part in our lives. Newspaper, radio and espeially TV inform us of what is going on in this world and give us wonderful possibilities for education and entertainment.</a:t>
            </a:r>
            <a:r>
              <a:rPr lang="en-US" b="1" smtClean="0">
                <a:latin typeface="Comic Sans MS" pitchFamily="66" charset="0"/>
              </a:rPr>
              <a:t> </a:t>
            </a:r>
            <a:endParaRPr lang="ru-RU" b="1" smtClean="0">
              <a:latin typeface="Comic Sans MS" pitchFamily="66" charset="0"/>
            </a:endParaRPr>
          </a:p>
        </p:txBody>
      </p:sp>
      <p:pic>
        <p:nvPicPr>
          <p:cNvPr id="12290" name="Picture 8" descr="11"/>
          <p:cNvPicPr>
            <a:picLocks noChangeAspect="1" noChangeArrowheads="1"/>
          </p:cNvPicPr>
          <p:nvPr/>
        </p:nvPicPr>
        <p:blipFill>
          <a:blip r:embed="rId2"/>
          <a:srcRect/>
          <a:stretch>
            <a:fillRect/>
          </a:stretch>
        </p:blipFill>
        <p:spPr bwMode="auto">
          <a:xfrm>
            <a:off x="3563938" y="981075"/>
            <a:ext cx="3240087" cy="2593975"/>
          </a:xfrm>
          <a:prstGeom prst="rect">
            <a:avLst/>
          </a:prstGeom>
          <a:noFill/>
          <a:ln w="9525">
            <a:noFill/>
            <a:miter lim="800000"/>
            <a:headEnd/>
            <a:tailEnd/>
          </a:ln>
        </p:spPr>
      </p:pic>
      <p:pic>
        <p:nvPicPr>
          <p:cNvPr id="12291" name="Picture 6" descr="stack-of-recycled-newspapers"/>
          <p:cNvPicPr>
            <a:picLocks noChangeAspect="1" noChangeArrowheads="1"/>
          </p:cNvPicPr>
          <p:nvPr/>
        </p:nvPicPr>
        <p:blipFill>
          <a:blip r:embed="rId3"/>
          <a:srcRect/>
          <a:stretch>
            <a:fillRect/>
          </a:stretch>
        </p:blipFill>
        <p:spPr bwMode="auto">
          <a:xfrm>
            <a:off x="6278563" y="1628775"/>
            <a:ext cx="2865437" cy="2332038"/>
          </a:xfrm>
          <a:prstGeom prst="rect">
            <a:avLst/>
          </a:prstGeom>
          <a:noFill/>
          <a:ln w="9525">
            <a:noFill/>
            <a:miter lim="800000"/>
            <a:headEnd/>
            <a:tailEnd/>
          </a:ln>
        </p:spPr>
      </p:pic>
      <p:pic>
        <p:nvPicPr>
          <p:cNvPr id="12292" name="Picture 10" descr="Audiophile-Retro-Radio-R101-"/>
          <p:cNvPicPr>
            <a:picLocks noChangeAspect="1" noChangeArrowheads="1"/>
          </p:cNvPicPr>
          <p:nvPr/>
        </p:nvPicPr>
        <p:blipFill>
          <a:blip r:embed="rId4"/>
          <a:srcRect/>
          <a:stretch>
            <a:fillRect/>
          </a:stretch>
        </p:blipFill>
        <p:spPr bwMode="auto">
          <a:xfrm>
            <a:off x="1258888" y="1341438"/>
            <a:ext cx="2447925" cy="2447925"/>
          </a:xfrm>
          <a:prstGeom prst="rect">
            <a:avLst/>
          </a:prstGeom>
          <a:noFill/>
          <a:ln w="9525">
            <a:noFill/>
            <a:miter lim="800000"/>
            <a:headEnd/>
            <a:tailEnd/>
          </a:ln>
        </p:spPr>
      </p:pic>
      <p:sp>
        <p:nvSpPr>
          <p:cNvPr id="12293" name="Rectangle 3"/>
          <p:cNvSpPr>
            <a:spLocks noChangeArrowheads="1"/>
          </p:cNvSpPr>
          <p:nvPr/>
        </p:nvSpPr>
        <p:spPr bwMode="auto">
          <a:xfrm>
            <a:off x="1187450" y="333375"/>
            <a:ext cx="4537075" cy="574675"/>
          </a:xfrm>
          <a:prstGeom prst="rect">
            <a:avLst/>
          </a:prstGeom>
          <a:noFill/>
          <a:ln w="9525">
            <a:noFill/>
            <a:miter lim="800000"/>
            <a:headEnd/>
            <a:tailEnd/>
          </a:ln>
        </p:spPr>
        <p:txBody>
          <a:bodyPr/>
          <a:lstStyle/>
          <a:p>
            <a:pPr marL="365125" indent="-282575">
              <a:lnSpc>
                <a:spcPct val="90000"/>
              </a:lnSpc>
              <a:spcBef>
                <a:spcPts val="600"/>
              </a:spcBef>
              <a:buClr>
                <a:schemeClr val="accent1"/>
              </a:buClr>
              <a:buSzPct val="80000"/>
              <a:buFont typeface="Wingdings 2" pitchFamily="18" charset="2"/>
              <a:buNone/>
            </a:pPr>
            <a:r>
              <a:rPr lang="en-US" sz="2800" b="0">
                <a:solidFill>
                  <a:srgbClr val="2A12BA"/>
                </a:solidFill>
                <a:latin typeface="Comic Sans MS" pitchFamily="66" charset="0"/>
              </a:rPr>
              <a:t>The mass media</a:t>
            </a:r>
            <a:r>
              <a:rPr lang="ru-RU" sz="2800" b="0">
                <a:solidFill>
                  <a:srgbClr val="2A12BA"/>
                </a:solidFill>
                <a:latin typeface="Comic Sans MS" pitchFamily="66" charset="0"/>
              </a:rPr>
              <a:t>…</a:t>
            </a:r>
            <a:endParaRPr lang="ru-RU" sz="2800">
              <a:solidFill>
                <a:srgbClr val="2A12BA"/>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12289"/>
                                        </p:tgtEl>
                                        <p:attrNameLst>
                                          <p:attrName>style.visibility</p:attrName>
                                        </p:attrNameLst>
                                      </p:cBhvr>
                                      <p:to>
                                        <p:strVal val="visible"/>
                                      </p:to>
                                    </p:set>
                                    <p:anim calcmode="lin" valueType="num">
                                      <p:cBhvr>
                                        <p:cTn id="7" dur="500" fill="hold"/>
                                        <p:tgtEl>
                                          <p:spTgt spid="12289"/>
                                        </p:tgtEl>
                                        <p:attrNameLst>
                                          <p:attrName>ppt_w</p:attrName>
                                        </p:attrNameLst>
                                      </p:cBhvr>
                                      <p:tavLst>
                                        <p:tav tm="0">
                                          <p:val>
                                            <p:fltVal val="0"/>
                                          </p:val>
                                        </p:tav>
                                        <p:tav tm="100000">
                                          <p:val>
                                            <p:strVal val="#ppt_w"/>
                                          </p:val>
                                        </p:tav>
                                      </p:tavLst>
                                    </p:anim>
                                    <p:anim calcmode="lin" valueType="num">
                                      <p:cBhvr>
                                        <p:cTn id="8" dur="500" fill="hold"/>
                                        <p:tgtEl>
                                          <p:spTgt spid="12289"/>
                                        </p:tgtEl>
                                        <p:attrNameLst>
                                          <p:attrName>ppt_h</p:attrName>
                                        </p:attrNameLst>
                                      </p:cBhvr>
                                      <p:tavLst>
                                        <p:tav tm="0">
                                          <p:val>
                                            <p:fltVal val="0"/>
                                          </p:val>
                                        </p:tav>
                                        <p:tav tm="100000">
                                          <p:val>
                                            <p:strVal val="#ppt_h"/>
                                          </p:val>
                                        </p:tav>
                                      </p:tavLst>
                                    </p:anim>
                                    <p:anim calcmode="lin" valueType="num">
                                      <p:cBhvr>
                                        <p:cTn id="9" dur="500" fill="hold"/>
                                        <p:tgtEl>
                                          <p:spTgt spid="12289"/>
                                        </p:tgtEl>
                                        <p:attrNameLst>
                                          <p:attrName>style.rotation</p:attrName>
                                        </p:attrNameLst>
                                      </p:cBhvr>
                                      <p:tavLst>
                                        <p:tav tm="0">
                                          <p:val>
                                            <p:fltVal val="90"/>
                                          </p:val>
                                        </p:tav>
                                        <p:tav tm="100000">
                                          <p:val>
                                            <p:fltVal val="0"/>
                                          </p:val>
                                        </p:tav>
                                      </p:tavLst>
                                    </p:anim>
                                    <p:animEffect transition="in" filter="fade">
                                      <p:cBhvr>
                                        <p:cTn id="10" dur="500"/>
                                        <p:tgtEl>
                                          <p:spTgt spid="12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432" name="Picture 24" descr="How-Hybrid-Events-Are-Like-Reality-Television"/>
          <p:cNvPicPr>
            <a:picLocks noChangeAspect="1" noChangeArrowheads="1"/>
          </p:cNvPicPr>
          <p:nvPr/>
        </p:nvPicPr>
        <p:blipFill>
          <a:blip r:embed="rId2"/>
          <a:srcRect/>
          <a:stretch>
            <a:fillRect/>
          </a:stretch>
        </p:blipFill>
        <p:spPr bwMode="auto">
          <a:xfrm>
            <a:off x="5148263" y="3933825"/>
            <a:ext cx="3744912" cy="2546350"/>
          </a:xfrm>
          <a:prstGeom prst="rect">
            <a:avLst/>
          </a:prstGeom>
          <a:noFill/>
          <a:ln w="9525">
            <a:noFill/>
            <a:miter lim="800000"/>
            <a:headEnd/>
            <a:tailEnd/>
          </a:ln>
        </p:spPr>
      </p:pic>
      <p:pic>
        <p:nvPicPr>
          <p:cNvPr id="17430" name="Picture 22" descr="the-united-nations-controller-of-the-internet--4bc8aa4e79"/>
          <p:cNvPicPr>
            <a:picLocks noChangeAspect="1" noChangeArrowheads="1"/>
          </p:cNvPicPr>
          <p:nvPr/>
        </p:nvPicPr>
        <p:blipFill>
          <a:blip r:embed="rId3"/>
          <a:srcRect/>
          <a:stretch>
            <a:fillRect/>
          </a:stretch>
        </p:blipFill>
        <p:spPr bwMode="auto">
          <a:xfrm>
            <a:off x="5076825" y="1268413"/>
            <a:ext cx="3816350" cy="2227262"/>
          </a:xfrm>
          <a:prstGeom prst="rect">
            <a:avLst/>
          </a:prstGeom>
          <a:noFill/>
          <a:ln w="9525">
            <a:noFill/>
            <a:miter lim="800000"/>
            <a:headEnd/>
            <a:tailEnd/>
          </a:ln>
        </p:spPr>
      </p:pic>
      <p:pic>
        <p:nvPicPr>
          <p:cNvPr id="17426" name="Picture 18" descr="642574-uk-tabloid-newspapers_0"/>
          <p:cNvPicPr>
            <a:picLocks noChangeAspect="1" noChangeArrowheads="1"/>
          </p:cNvPicPr>
          <p:nvPr/>
        </p:nvPicPr>
        <p:blipFill>
          <a:blip r:embed="rId4"/>
          <a:srcRect/>
          <a:stretch>
            <a:fillRect/>
          </a:stretch>
        </p:blipFill>
        <p:spPr bwMode="auto">
          <a:xfrm>
            <a:off x="395288" y="1341438"/>
            <a:ext cx="3313112" cy="2187575"/>
          </a:xfrm>
          <a:prstGeom prst="rect">
            <a:avLst/>
          </a:prstGeom>
          <a:noFill/>
          <a:ln w="9525">
            <a:noFill/>
            <a:miter lim="800000"/>
            <a:headEnd/>
            <a:tailEnd/>
          </a:ln>
        </p:spPr>
      </p:pic>
      <p:sp>
        <p:nvSpPr>
          <p:cNvPr id="4" name="TextBox 3"/>
          <p:cNvSpPr txBox="1"/>
          <p:nvPr/>
        </p:nvSpPr>
        <p:spPr>
          <a:xfrm>
            <a:off x="5943589" y="4703745"/>
            <a:ext cx="2624436" cy="584775"/>
          </a:xfrm>
          <a:prstGeom prst="rect">
            <a:avLst/>
          </a:prstGeom>
          <a:noFill/>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fontAlgn="auto">
              <a:spcBef>
                <a:spcPts val="0"/>
              </a:spcBef>
              <a:spcAft>
                <a:spcPts val="0"/>
              </a:spcAft>
              <a:defRPr/>
            </a:pPr>
            <a:r>
              <a:rPr lang="en-US" sz="3200" dirty="0">
                <a:ln w="11430"/>
                <a:solidFill>
                  <a:srgbClr val="FF0000"/>
                </a:solidFill>
                <a:effectLst>
                  <a:outerShdw blurRad="80000" dist="40000" dir="5040000" algn="tl">
                    <a:srgbClr val="000000">
                      <a:alpha val="30000"/>
                    </a:srgbClr>
                  </a:outerShdw>
                </a:effectLst>
                <a:latin typeface="+mn-lt"/>
                <a:cs typeface="+mn-cs"/>
              </a:rPr>
              <a:t>TELEVISION</a:t>
            </a:r>
            <a:endParaRPr lang="ru-RU" sz="3200" dirty="0">
              <a:ln w="11430"/>
              <a:solidFill>
                <a:srgbClr val="FF0000"/>
              </a:solidFill>
              <a:effectLst>
                <a:outerShdw blurRad="80000" dist="40000" dir="5040000" algn="tl">
                  <a:srgbClr val="000000">
                    <a:alpha val="30000"/>
                  </a:srgbClr>
                </a:outerShdw>
              </a:effectLst>
              <a:latin typeface="+mn-lt"/>
              <a:cs typeface="+mn-cs"/>
            </a:endParaRPr>
          </a:p>
        </p:txBody>
      </p:sp>
      <p:sp>
        <p:nvSpPr>
          <p:cNvPr id="5" name="TextBox 4"/>
          <p:cNvSpPr txBox="1"/>
          <p:nvPr/>
        </p:nvSpPr>
        <p:spPr>
          <a:xfrm>
            <a:off x="5945166" y="1900251"/>
            <a:ext cx="2500330" cy="584775"/>
          </a:xfrm>
          <a:prstGeom prst="rect">
            <a:avLst/>
          </a:prstGeom>
          <a:noFill/>
        </p:spPr>
        <p:txBody>
          <a:bodyPr>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fontAlgn="auto">
              <a:spcBef>
                <a:spcPts val="0"/>
              </a:spcBef>
              <a:spcAft>
                <a:spcPts val="0"/>
              </a:spcAft>
              <a:defRPr/>
            </a:pPr>
            <a:r>
              <a:rPr lang="en-US" sz="3200" dirty="0">
                <a:ln w="11430"/>
                <a:solidFill>
                  <a:schemeClr val="tx2"/>
                </a:solidFill>
                <a:effectLst>
                  <a:outerShdw blurRad="80000" dist="40000" dir="5040000" algn="tl">
                    <a:srgbClr val="000000">
                      <a:alpha val="30000"/>
                    </a:srgbClr>
                  </a:outerShdw>
                </a:effectLst>
                <a:latin typeface="+mn-lt"/>
                <a:cs typeface="+mn-cs"/>
              </a:rPr>
              <a:t>  </a:t>
            </a:r>
            <a:r>
              <a:rPr lang="en-US" sz="3200" dirty="0">
                <a:ln w="11430"/>
                <a:solidFill>
                  <a:srgbClr val="FF0000"/>
                </a:solidFill>
                <a:effectLst>
                  <a:outerShdw blurRad="80000" dist="40000" dir="5040000" algn="tl">
                    <a:srgbClr val="000000">
                      <a:alpha val="30000"/>
                    </a:srgbClr>
                  </a:outerShdw>
                </a:effectLst>
                <a:latin typeface="+mn-lt"/>
                <a:cs typeface="+mn-cs"/>
              </a:rPr>
              <a:t>INTERNET</a:t>
            </a:r>
            <a:endParaRPr lang="ru-RU" sz="3200" dirty="0">
              <a:ln w="11430"/>
              <a:solidFill>
                <a:srgbClr val="FF0000"/>
              </a:solidFill>
              <a:effectLst>
                <a:outerShdw blurRad="80000" dist="40000" dir="5040000" algn="tl">
                  <a:srgbClr val="000000">
                    <a:alpha val="30000"/>
                  </a:srgbClr>
                </a:outerShdw>
              </a:effectLst>
              <a:latin typeface="+mn-lt"/>
              <a:cs typeface="+mn-cs"/>
            </a:endParaRPr>
          </a:p>
        </p:txBody>
      </p:sp>
      <p:sp>
        <p:nvSpPr>
          <p:cNvPr id="7" name="TextBox 6"/>
          <p:cNvSpPr txBox="1"/>
          <p:nvPr/>
        </p:nvSpPr>
        <p:spPr>
          <a:xfrm>
            <a:off x="969961" y="1900253"/>
            <a:ext cx="2646878" cy="584775"/>
          </a:xfrm>
          <a:prstGeom prst="rect">
            <a:avLst/>
          </a:prstGeom>
          <a:noFill/>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fontAlgn="auto">
              <a:spcBef>
                <a:spcPts val="0"/>
              </a:spcBef>
              <a:spcAft>
                <a:spcPts val="0"/>
              </a:spcAft>
              <a:defRPr/>
            </a:pPr>
            <a:r>
              <a:rPr lang="en-US" sz="3200" dirty="0">
                <a:ln w="11430"/>
                <a:solidFill>
                  <a:srgbClr val="FF0000"/>
                </a:solidFill>
                <a:effectLst>
                  <a:outerShdw blurRad="80000" dist="40000" dir="5040000" algn="tl">
                    <a:srgbClr val="000000">
                      <a:alpha val="30000"/>
                    </a:srgbClr>
                  </a:outerShdw>
                </a:effectLst>
                <a:latin typeface="+mn-lt"/>
                <a:cs typeface="+mn-cs"/>
              </a:rPr>
              <a:t>MAGAZINES</a:t>
            </a:r>
            <a:endParaRPr lang="ru-RU" sz="3200" dirty="0">
              <a:ln w="11430"/>
              <a:solidFill>
                <a:srgbClr val="FF0000"/>
              </a:solidFill>
              <a:effectLst>
                <a:outerShdw blurRad="80000" dist="40000" dir="5040000" algn="tl">
                  <a:srgbClr val="000000">
                    <a:alpha val="30000"/>
                  </a:srgbClr>
                </a:outerShdw>
              </a:effectLst>
              <a:latin typeface="+mn-lt"/>
              <a:cs typeface="+mn-cs"/>
            </a:endParaRPr>
          </a:p>
        </p:txBody>
      </p:sp>
      <p:sp>
        <p:nvSpPr>
          <p:cNvPr id="13320" name="WordArt 15"/>
          <p:cNvSpPr>
            <a:spLocks noChangeArrowheads="1" noChangeShapeType="1" noTextEdit="1"/>
          </p:cNvSpPr>
          <p:nvPr/>
        </p:nvSpPr>
        <p:spPr bwMode="auto">
          <a:xfrm>
            <a:off x="1979613" y="333375"/>
            <a:ext cx="6264275" cy="688975"/>
          </a:xfrm>
          <a:prstGeom prst="rect">
            <a:avLst/>
          </a:prstGeom>
        </p:spPr>
        <p:txBody>
          <a:bodyPr wrap="none" fromWordArt="1">
            <a:prstTxWarp prst="textPlain">
              <a:avLst>
                <a:gd name="adj" fmla="val 50000"/>
              </a:avLst>
            </a:prstTxWarp>
          </a:bodyPr>
          <a:lstStyle/>
          <a:p>
            <a:pPr algn="ctr"/>
            <a:r>
              <a:rPr lang="en-US" sz="3600" kern="10" spc="720">
                <a:ln w="9525">
                  <a:solidFill>
                    <a:srgbClr val="0000FF"/>
                  </a:solidFill>
                  <a:round/>
                  <a:headEnd/>
                  <a:tailEnd/>
                </a:ln>
                <a:solidFill>
                  <a:srgbClr val="333333"/>
                </a:solidFill>
                <a:effectLst>
                  <a:outerShdw dist="45791" dir="3378596" algn="ctr" rotWithShape="0">
                    <a:srgbClr val="4D4D4D">
                      <a:alpha val="79999"/>
                    </a:srgbClr>
                  </a:outerShdw>
                </a:effectLst>
                <a:latin typeface="Arial"/>
                <a:cs typeface="Arial"/>
              </a:rPr>
              <a:t>What Is the Mass Media?</a:t>
            </a:r>
            <a:endParaRPr lang="ru-RU" sz="3600" kern="10" spc="720">
              <a:ln w="9525">
                <a:solidFill>
                  <a:srgbClr val="0000FF"/>
                </a:solidFill>
                <a:round/>
                <a:headEnd/>
                <a:tailEnd/>
              </a:ln>
              <a:solidFill>
                <a:srgbClr val="333333"/>
              </a:solidFill>
              <a:effectLst>
                <a:outerShdw dist="45791" dir="3378596" algn="ctr" rotWithShape="0">
                  <a:srgbClr val="4D4D4D">
                    <a:alpha val="79999"/>
                  </a:srgbClr>
                </a:outerShdw>
              </a:effectLst>
              <a:latin typeface="Arial"/>
              <a:cs typeface="Arial"/>
            </a:endParaRPr>
          </a:p>
        </p:txBody>
      </p:sp>
      <p:pic>
        <p:nvPicPr>
          <p:cNvPr id="17434" name="Picture 26" descr="1newspapers_2714706b"/>
          <p:cNvPicPr>
            <a:picLocks noChangeAspect="1" noChangeArrowheads="1"/>
          </p:cNvPicPr>
          <p:nvPr/>
        </p:nvPicPr>
        <p:blipFill>
          <a:blip r:embed="rId5"/>
          <a:srcRect/>
          <a:stretch>
            <a:fillRect/>
          </a:stretch>
        </p:blipFill>
        <p:spPr bwMode="auto">
          <a:xfrm>
            <a:off x="395288" y="3933825"/>
            <a:ext cx="3743325" cy="2519363"/>
          </a:xfrm>
          <a:prstGeom prst="rect">
            <a:avLst/>
          </a:prstGeom>
          <a:noFill/>
          <a:ln w="9525">
            <a:noFill/>
            <a:miter lim="800000"/>
            <a:headEnd/>
            <a:tailEnd/>
          </a:ln>
        </p:spPr>
      </p:pic>
      <p:pic>
        <p:nvPicPr>
          <p:cNvPr id="17428" name="Picture 20" descr="%D1%81%D1%82%D0%B0%D1%80%D0%BE%D0%B5-%D1%80%D0%B0-%D0%B8%D0%BE-9560404"/>
          <p:cNvPicPr>
            <a:picLocks noChangeAspect="1" noChangeArrowheads="1"/>
          </p:cNvPicPr>
          <p:nvPr/>
        </p:nvPicPr>
        <p:blipFill>
          <a:blip r:embed="rId6"/>
          <a:srcRect/>
          <a:stretch>
            <a:fillRect/>
          </a:stretch>
        </p:blipFill>
        <p:spPr bwMode="auto">
          <a:xfrm>
            <a:off x="2987675" y="2565400"/>
            <a:ext cx="2952750" cy="1965325"/>
          </a:xfrm>
          <a:prstGeom prst="rect">
            <a:avLst/>
          </a:prstGeom>
          <a:noFill/>
          <a:ln w="9525">
            <a:noFill/>
            <a:miter lim="800000"/>
            <a:headEnd/>
            <a:tailEnd/>
          </a:ln>
        </p:spPr>
      </p:pic>
      <p:sp>
        <p:nvSpPr>
          <p:cNvPr id="3" name="TextBox 2"/>
          <p:cNvSpPr txBox="1"/>
          <p:nvPr/>
        </p:nvSpPr>
        <p:spPr>
          <a:xfrm>
            <a:off x="866749" y="4962520"/>
            <a:ext cx="2708370"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fontAlgn="auto">
              <a:spcBef>
                <a:spcPts val="0"/>
              </a:spcBef>
              <a:spcAft>
                <a:spcPts val="0"/>
              </a:spcAft>
              <a:defRPr/>
            </a:pPr>
            <a:r>
              <a:rPr lang="en-US" sz="2800" dirty="0">
                <a:ln w="11430"/>
                <a:solidFill>
                  <a:srgbClr val="FF0000"/>
                </a:solidFill>
                <a:effectLst>
                  <a:outerShdw blurRad="80000" dist="40000" dir="5040000" algn="tl">
                    <a:srgbClr val="000000">
                      <a:alpha val="30000"/>
                    </a:srgbClr>
                  </a:outerShdw>
                </a:effectLst>
                <a:latin typeface="+mn-lt"/>
                <a:cs typeface="+mn-cs"/>
              </a:rPr>
              <a:t>NEWSPAPERS</a:t>
            </a:r>
            <a:endParaRPr lang="ru-RU" sz="2800" dirty="0">
              <a:ln w="11430"/>
              <a:solidFill>
                <a:srgbClr val="FF0000"/>
              </a:solidFill>
              <a:effectLst>
                <a:outerShdw blurRad="80000" dist="40000" dir="5040000" algn="tl">
                  <a:srgbClr val="000000">
                    <a:alpha val="30000"/>
                  </a:srgbClr>
                </a:outerShdw>
              </a:effectLst>
              <a:latin typeface="+mn-lt"/>
              <a:cs typeface="+mn-cs"/>
            </a:endParaRPr>
          </a:p>
        </p:txBody>
      </p:sp>
      <p:sp>
        <p:nvSpPr>
          <p:cNvPr id="6" name="TextBox 5"/>
          <p:cNvSpPr txBox="1"/>
          <p:nvPr/>
        </p:nvSpPr>
        <p:spPr>
          <a:xfrm>
            <a:off x="3665934" y="3058517"/>
            <a:ext cx="1857094" cy="532124"/>
          </a:xfrm>
          <a:prstGeom prst="rect">
            <a:avLst/>
          </a:prstGeom>
          <a:noFill/>
        </p:spPr>
        <p:txBody>
          <a:bodyPr wrap="none">
            <a:spAutoFit/>
            <a:scene3d>
              <a:camera prst="orthographicFront"/>
              <a:lightRig rig="glow" dir="tl">
                <a:rot lat="0" lon="0" rev="5400000"/>
              </a:lightRig>
            </a:scene3d>
            <a:sp3d extrusionH="57150" contourW="12700">
              <a:bevelT w="25400" h="25400" prst="angle"/>
              <a:contourClr>
                <a:schemeClr val="accent6">
                  <a:shade val="73000"/>
                </a:schemeClr>
              </a:contourClr>
            </a:sp3d>
          </a:bodyPr>
          <a:lstStyle/>
          <a:p>
            <a:pPr fontAlgn="auto">
              <a:spcBef>
                <a:spcPts val="0"/>
              </a:spcBef>
              <a:spcAft>
                <a:spcPts val="0"/>
              </a:spcAft>
              <a:defRPr/>
            </a:pPr>
            <a:r>
              <a:rPr lang="en-US" sz="3600" dirty="0">
                <a:ln w="11430"/>
                <a:solidFill>
                  <a:srgbClr val="FF0000"/>
                </a:solidFill>
                <a:effectLst>
                  <a:outerShdw blurRad="80000" dist="40000" dir="5040000" algn="tl">
                    <a:srgbClr val="000000">
                      <a:alpha val="30000"/>
                    </a:srgbClr>
                  </a:outerShdw>
                </a:effectLst>
                <a:latin typeface="+mn-lt"/>
                <a:cs typeface="+mn-cs"/>
              </a:rPr>
              <a:t>RADIO</a:t>
            </a:r>
            <a:endParaRPr lang="ru-RU" sz="3600" dirty="0">
              <a:ln w="11430"/>
              <a:solidFill>
                <a:srgbClr val="FF0000"/>
              </a:solidFill>
              <a:effectLst>
                <a:outerShdw blurRad="80000" dist="40000" dir="5040000" algn="tl">
                  <a:srgbClr val="000000">
                    <a:alpha val="30000"/>
                  </a:srgbClr>
                </a:outerShdw>
              </a:effectLst>
              <a:latin typeface="+mn-lt"/>
              <a:cs typeface="+mn-cs"/>
            </a:endParaRPr>
          </a:p>
        </p:txBody>
      </p:sp>
    </p:spTree>
  </p:cSld>
  <p:clrMapOvr>
    <a:masterClrMapping/>
  </p:clrMapOvr>
  <p:transition spd="med">
    <p:cover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17426"/>
                                        </p:tgtEl>
                                        <p:attrNameLst>
                                          <p:attrName>style.visibility</p:attrName>
                                        </p:attrNameLst>
                                      </p:cBhvr>
                                      <p:to>
                                        <p:strVal val="visible"/>
                                      </p:to>
                                    </p:set>
                                    <p:anim calcmode="lin" valueType="num">
                                      <p:cBhvr>
                                        <p:cTn id="7" dur="500" fill="hold"/>
                                        <p:tgtEl>
                                          <p:spTgt spid="17426"/>
                                        </p:tgtEl>
                                        <p:attrNameLst>
                                          <p:attrName>ppt_w</p:attrName>
                                        </p:attrNameLst>
                                      </p:cBhvr>
                                      <p:tavLst>
                                        <p:tav tm="0">
                                          <p:val>
                                            <p:fltVal val="0"/>
                                          </p:val>
                                        </p:tav>
                                        <p:tav tm="100000">
                                          <p:val>
                                            <p:strVal val="#ppt_w"/>
                                          </p:val>
                                        </p:tav>
                                      </p:tavLst>
                                    </p:anim>
                                    <p:anim calcmode="lin" valueType="num">
                                      <p:cBhvr>
                                        <p:cTn id="8" dur="500" fill="hold"/>
                                        <p:tgtEl>
                                          <p:spTgt spid="17426"/>
                                        </p:tgtEl>
                                        <p:attrNameLst>
                                          <p:attrName>ppt_h</p:attrName>
                                        </p:attrNameLst>
                                      </p:cBhvr>
                                      <p:tavLst>
                                        <p:tav tm="0">
                                          <p:val>
                                            <p:fltVal val="0"/>
                                          </p:val>
                                        </p:tav>
                                        <p:tav tm="100000">
                                          <p:val>
                                            <p:strVal val="#ppt_h"/>
                                          </p:val>
                                        </p:tav>
                                      </p:tavLst>
                                    </p:anim>
                                    <p:animEffect transition="in" filter="fade">
                                      <p:cBhvr>
                                        <p:cTn id="9" dur="500"/>
                                        <p:tgtEl>
                                          <p:spTgt spid="17426"/>
                                        </p:tgtEl>
                                      </p:cBhvr>
                                    </p:animEffect>
                                  </p:childTnLst>
                                </p:cTn>
                              </p:par>
                            </p:childTnLst>
                          </p:cTn>
                        </p:par>
                        <p:par>
                          <p:cTn id="10" fill="hold">
                            <p:stCondLst>
                              <p:cond delay="500"/>
                            </p:stCondLst>
                            <p:childTnLst>
                              <p:par>
                                <p:cTn id="11" presetID="53"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par>
                          <p:cTn id="16" fill="hold">
                            <p:stCondLst>
                              <p:cond delay="1000"/>
                            </p:stCondLst>
                            <p:childTnLst>
                              <p:par>
                                <p:cTn id="17" presetID="53" presetClass="entr" presetSubtype="0" fill="hold" nodeType="afterEffect">
                                  <p:stCondLst>
                                    <p:cond delay="0"/>
                                  </p:stCondLst>
                                  <p:childTnLst>
                                    <p:set>
                                      <p:cBhvr>
                                        <p:cTn id="18" dur="1" fill="hold">
                                          <p:stCondLst>
                                            <p:cond delay="0"/>
                                          </p:stCondLst>
                                        </p:cTn>
                                        <p:tgtEl>
                                          <p:spTgt spid="17430"/>
                                        </p:tgtEl>
                                        <p:attrNameLst>
                                          <p:attrName>style.visibility</p:attrName>
                                        </p:attrNameLst>
                                      </p:cBhvr>
                                      <p:to>
                                        <p:strVal val="visible"/>
                                      </p:to>
                                    </p:set>
                                    <p:anim calcmode="lin" valueType="num">
                                      <p:cBhvr>
                                        <p:cTn id="19" dur="500" fill="hold"/>
                                        <p:tgtEl>
                                          <p:spTgt spid="17430"/>
                                        </p:tgtEl>
                                        <p:attrNameLst>
                                          <p:attrName>ppt_w</p:attrName>
                                        </p:attrNameLst>
                                      </p:cBhvr>
                                      <p:tavLst>
                                        <p:tav tm="0">
                                          <p:val>
                                            <p:fltVal val="0"/>
                                          </p:val>
                                        </p:tav>
                                        <p:tav tm="100000">
                                          <p:val>
                                            <p:strVal val="#ppt_w"/>
                                          </p:val>
                                        </p:tav>
                                      </p:tavLst>
                                    </p:anim>
                                    <p:anim calcmode="lin" valueType="num">
                                      <p:cBhvr>
                                        <p:cTn id="20" dur="500" fill="hold"/>
                                        <p:tgtEl>
                                          <p:spTgt spid="17430"/>
                                        </p:tgtEl>
                                        <p:attrNameLst>
                                          <p:attrName>ppt_h</p:attrName>
                                        </p:attrNameLst>
                                      </p:cBhvr>
                                      <p:tavLst>
                                        <p:tav tm="0">
                                          <p:val>
                                            <p:fltVal val="0"/>
                                          </p:val>
                                        </p:tav>
                                        <p:tav tm="100000">
                                          <p:val>
                                            <p:strVal val="#ppt_h"/>
                                          </p:val>
                                        </p:tav>
                                      </p:tavLst>
                                    </p:anim>
                                    <p:animEffect transition="in" filter="fade">
                                      <p:cBhvr>
                                        <p:cTn id="21" dur="500"/>
                                        <p:tgtEl>
                                          <p:spTgt spid="17430"/>
                                        </p:tgtEl>
                                      </p:cBhvr>
                                    </p:animEffect>
                                  </p:childTnLst>
                                </p:cTn>
                              </p:par>
                            </p:childTnLst>
                          </p:cTn>
                        </p:par>
                        <p:par>
                          <p:cTn id="22" fill="hold">
                            <p:stCondLst>
                              <p:cond delay="1500"/>
                            </p:stCondLst>
                            <p:childTnLst>
                              <p:par>
                                <p:cTn id="23" presetID="53" presetClass="entr" presetSubtype="0"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par>
                          <p:cTn id="28" fill="hold">
                            <p:stCondLst>
                              <p:cond delay="2000"/>
                            </p:stCondLst>
                            <p:childTnLst>
                              <p:par>
                                <p:cTn id="29" presetID="53" presetClass="entr" presetSubtype="0" fill="hold" nodeType="afterEffect">
                                  <p:stCondLst>
                                    <p:cond delay="0"/>
                                  </p:stCondLst>
                                  <p:childTnLst>
                                    <p:set>
                                      <p:cBhvr>
                                        <p:cTn id="30" dur="1" fill="hold">
                                          <p:stCondLst>
                                            <p:cond delay="0"/>
                                          </p:stCondLst>
                                        </p:cTn>
                                        <p:tgtEl>
                                          <p:spTgt spid="17434"/>
                                        </p:tgtEl>
                                        <p:attrNameLst>
                                          <p:attrName>style.visibility</p:attrName>
                                        </p:attrNameLst>
                                      </p:cBhvr>
                                      <p:to>
                                        <p:strVal val="visible"/>
                                      </p:to>
                                    </p:set>
                                    <p:anim calcmode="lin" valueType="num">
                                      <p:cBhvr>
                                        <p:cTn id="31" dur="500" fill="hold"/>
                                        <p:tgtEl>
                                          <p:spTgt spid="17434"/>
                                        </p:tgtEl>
                                        <p:attrNameLst>
                                          <p:attrName>ppt_w</p:attrName>
                                        </p:attrNameLst>
                                      </p:cBhvr>
                                      <p:tavLst>
                                        <p:tav tm="0">
                                          <p:val>
                                            <p:fltVal val="0"/>
                                          </p:val>
                                        </p:tav>
                                        <p:tav tm="100000">
                                          <p:val>
                                            <p:strVal val="#ppt_w"/>
                                          </p:val>
                                        </p:tav>
                                      </p:tavLst>
                                    </p:anim>
                                    <p:anim calcmode="lin" valueType="num">
                                      <p:cBhvr>
                                        <p:cTn id="32" dur="500" fill="hold"/>
                                        <p:tgtEl>
                                          <p:spTgt spid="17434"/>
                                        </p:tgtEl>
                                        <p:attrNameLst>
                                          <p:attrName>ppt_h</p:attrName>
                                        </p:attrNameLst>
                                      </p:cBhvr>
                                      <p:tavLst>
                                        <p:tav tm="0">
                                          <p:val>
                                            <p:fltVal val="0"/>
                                          </p:val>
                                        </p:tav>
                                        <p:tav tm="100000">
                                          <p:val>
                                            <p:strVal val="#ppt_h"/>
                                          </p:val>
                                        </p:tav>
                                      </p:tavLst>
                                    </p:anim>
                                    <p:animEffect transition="in" filter="fade">
                                      <p:cBhvr>
                                        <p:cTn id="33" dur="500"/>
                                        <p:tgtEl>
                                          <p:spTgt spid="17434"/>
                                        </p:tgtEl>
                                      </p:cBhvr>
                                    </p:animEffect>
                                  </p:childTnLst>
                                </p:cTn>
                              </p:par>
                            </p:childTnLst>
                          </p:cTn>
                        </p:par>
                        <p:par>
                          <p:cTn id="34" fill="hold">
                            <p:stCondLst>
                              <p:cond delay="2500"/>
                            </p:stCondLst>
                            <p:childTnLst>
                              <p:par>
                                <p:cTn id="35" presetID="53"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500" fill="hold"/>
                                        <p:tgtEl>
                                          <p:spTgt spid="3"/>
                                        </p:tgtEl>
                                        <p:attrNameLst>
                                          <p:attrName>ppt_w</p:attrName>
                                        </p:attrNameLst>
                                      </p:cBhvr>
                                      <p:tavLst>
                                        <p:tav tm="0">
                                          <p:val>
                                            <p:fltVal val="0"/>
                                          </p:val>
                                        </p:tav>
                                        <p:tav tm="100000">
                                          <p:val>
                                            <p:strVal val="#ppt_w"/>
                                          </p:val>
                                        </p:tav>
                                      </p:tavLst>
                                    </p:anim>
                                    <p:anim calcmode="lin" valueType="num">
                                      <p:cBhvr>
                                        <p:cTn id="38" dur="500" fill="hold"/>
                                        <p:tgtEl>
                                          <p:spTgt spid="3"/>
                                        </p:tgtEl>
                                        <p:attrNameLst>
                                          <p:attrName>ppt_h</p:attrName>
                                        </p:attrNameLst>
                                      </p:cBhvr>
                                      <p:tavLst>
                                        <p:tav tm="0">
                                          <p:val>
                                            <p:fltVal val="0"/>
                                          </p:val>
                                        </p:tav>
                                        <p:tav tm="100000">
                                          <p:val>
                                            <p:strVal val="#ppt_h"/>
                                          </p:val>
                                        </p:tav>
                                      </p:tavLst>
                                    </p:anim>
                                    <p:animEffect transition="in" filter="fade">
                                      <p:cBhvr>
                                        <p:cTn id="39" dur="500"/>
                                        <p:tgtEl>
                                          <p:spTgt spid="3"/>
                                        </p:tgtEl>
                                      </p:cBhvr>
                                    </p:animEffect>
                                  </p:childTnLst>
                                </p:cTn>
                              </p:par>
                            </p:childTnLst>
                          </p:cTn>
                        </p:par>
                        <p:par>
                          <p:cTn id="40" fill="hold">
                            <p:stCondLst>
                              <p:cond delay="3000"/>
                            </p:stCondLst>
                            <p:childTnLst>
                              <p:par>
                                <p:cTn id="41" presetID="53" presetClass="entr" presetSubtype="0" fill="hold" nodeType="afterEffect">
                                  <p:stCondLst>
                                    <p:cond delay="0"/>
                                  </p:stCondLst>
                                  <p:childTnLst>
                                    <p:set>
                                      <p:cBhvr>
                                        <p:cTn id="42" dur="1" fill="hold">
                                          <p:stCondLst>
                                            <p:cond delay="0"/>
                                          </p:stCondLst>
                                        </p:cTn>
                                        <p:tgtEl>
                                          <p:spTgt spid="17432"/>
                                        </p:tgtEl>
                                        <p:attrNameLst>
                                          <p:attrName>style.visibility</p:attrName>
                                        </p:attrNameLst>
                                      </p:cBhvr>
                                      <p:to>
                                        <p:strVal val="visible"/>
                                      </p:to>
                                    </p:set>
                                    <p:anim calcmode="lin" valueType="num">
                                      <p:cBhvr>
                                        <p:cTn id="43" dur="500" fill="hold"/>
                                        <p:tgtEl>
                                          <p:spTgt spid="17432"/>
                                        </p:tgtEl>
                                        <p:attrNameLst>
                                          <p:attrName>ppt_w</p:attrName>
                                        </p:attrNameLst>
                                      </p:cBhvr>
                                      <p:tavLst>
                                        <p:tav tm="0">
                                          <p:val>
                                            <p:fltVal val="0"/>
                                          </p:val>
                                        </p:tav>
                                        <p:tav tm="100000">
                                          <p:val>
                                            <p:strVal val="#ppt_w"/>
                                          </p:val>
                                        </p:tav>
                                      </p:tavLst>
                                    </p:anim>
                                    <p:anim calcmode="lin" valueType="num">
                                      <p:cBhvr>
                                        <p:cTn id="44" dur="500" fill="hold"/>
                                        <p:tgtEl>
                                          <p:spTgt spid="17432"/>
                                        </p:tgtEl>
                                        <p:attrNameLst>
                                          <p:attrName>ppt_h</p:attrName>
                                        </p:attrNameLst>
                                      </p:cBhvr>
                                      <p:tavLst>
                                        <p:tav tm="0">
                                          <p:val>
                                            <p:fltVal val="0"/>
                                          </p:val>
                                        </p:tav>
                                        <p:tav tm="100000">
                                          <p:val>
                                            <p:strVal val="#ppt_h"/>
                                          </p:val>
                                        </p:tav>
                                      </p:tavLst>
                                    </p:anim>
                                    <p:animEffect transition="in" filter="fade">
                                      <p:cBhvr>
                                        <p:cTn id="45" dur="500"/>
                                        <p:tgtEl>
                                          <p:spTgt spid="17432"/>
                                        </p:tgtEl>
                                      </p:cBhvr>
                                    </p:animEffect>
                                  </p:childTnLst>
                                </p:cTn>
                              </p:par>
                            </p:childTnLst>
                          </p:cTn>
                        </p:par>
                        <p:par>
                          <p:cTn id="46" fill="hold">
                            <p:stCondLst>
                              <p:cond delay="3500"/>
                            </p:stCondLst>
                            <p:childTnLst>
                              <p:par>
                                <p:cTn id="47" presetID="53"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par>
                          <p:cTn id="52" fill="hold">
                            <p:stCondLst>
                              <p:cond delay="4000"/>
                            </p:stCondLst>
                            <p:childTnLst>
                              <p:par>
                                <p:cTn id="53" presetID="53" presetClass="entr" presetSubtype="0" fill="hold" nodeType="afterEffect">
                                  <p:stCondLst>
                                    <p:cond delay="0"/>
                                  </p:stCondLst>
                                  <p:childTnLst>
                                    <p:set>
                                      <p:cBhvr>
                                        <p:cTn id="54" dur="1" fill="hold">
                                          <p:stCondLst>
                                            <p:cond delay="0"/>
                                          </p:stCondLst>
                                        </p:cTn>
                                        <p:tgtEl>
                                          <p:spTgt spid="17428"/>
                                        </p:tgtEl>
                                        <p:attrNameLst>
                                          <p:attrName>style.visibility</p:attrName>
                                        </p:attrNameLst>
                                      </p:cBhvr>
                                      <p:to>
                                        <p:strVal val="visible"/>
                                      </p:to>
                                    </p:set>
                                    <p:anim calcmode="lin" valueType="num">
                                      <p:cBhvr>
                                        <p:cTn id="55" dur="500" fill="hold"/>
                                        <p:tgtEl>
                                          <p:spTgt spid="17428"/>
                                        </p:tgtEl>
                                        <p:attrNameLst>
                                          <p:attrName>ppt_w</p:attrName>
                                        </p:attrNameLst>
                                      </p:cBhvr>
                                      <p:tavLst>
                                        <p:tav tm="0">
                                          <p:val>
                                            <p:fltVal val="0"/>
                                          </p:val>
                                        </p:tav>
                                        <p:tav tm="100000">
                                          <p:val>
                                            <p:strVal val="#ppt_w"/>
                                          </p:val>
                                        </p:tav>
                                      </p:tavLst>
                                    </p:anim>
                                    <p:anim calcmode="lin" valueType="num">
                                      <p:cBhvr>
                                        <p:cTn id="56" dur="500" fill="hold"/>
                                        <p:tgtEl>
                                          <p:spTgt spid="17428"/>
                                        </p:tgtEl>
                                        <p:attrNameLst>
                                          <p:attrName>ppt_h</p:attrName>
                                        </p:attrNameLst>
                                      </p:cBhvr>
                                      <p:tavLst>
                                        <p:tav tm="0">
                                          <p:val>
                                            <p:fltVal val="0"/>
                                          </p:val>
                                        </p:tav>
                                        <p:tav tm="100000">
                                          <p:val>
                                            <p:strVal val="#ppt_h"/>
                                          </p:val>
                                        </p:tav>
                                      </p:tavLst>
                                    </p:anim>
                                    <p:animEffect transition="in" filter="fade">
                                      <p:cBhvr>
                                        <p:cTn id="57" dur="500"/>
                                        <p:tgtEl>
                                          <p:spTgt spid="17428"/>
                                        </p:tgtEl>
                                      </p:cBhvr>
                                    </p:animEffect>
                                  </p:childTnLst>
                                </p:cTn>
                              </p:par>
                            </p:childTnLst>
                          </p:cTn>
                        </p:par>
                        <p:par>
                          <p:cTn id="58" fill="hold">
                            <p:stCondLst>
                              <p:cond delay="4500"/>
                            </p:stCondLst>
                            <p:childTnLst>
                              <p:par>
                                <p:cTn id="59" presetID="53"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p:cTn id="61" dur="500" fill="hold"/>
                                        <p:tgtEl>
                                          <p:spTgt spid="6"/>
                                        </p:tgtEl>
                                        <p:attrNameLst>
                                          <p:attrName>ppt_w</p:attrName>
                                        </p:attrNameLst>
                                      </p:cBhvr>
                                      <p:tavLst>
                                        <p:tav tm="0">
                                          <p:val>
                                            <p:fltVal val="0"/>
                                          </p:val>
                                        </p:tav>
                                        <p:tav tm="100000">
                                          <p:val>
                                            <p:strVal val="#ppt_w"/>
                                          </p:val>
                                        </p:tav>
                                      </p:tavLst>
                                    </p:anim>
                                    <p:anim calcmode="lin" valueType="num">
                                      <p:cBhvr>
                                        <p:cTn id="62" dur="500" fill="hold"/>
                                        <p:tgtEl>
                                          <p:spTgt spid="6"/>
                                        </p:tgtEl>
                                        <p:attrNameLst>
                                          <p:attrName>ppt_h</p:attrName>
                                        </p:attrNameLst>
                                      </p:cBhvr>
                                      <p:tavLst>
                                        <p:tav tm="0">
                                          <p:val>
                                            <p:fltVal val="0"/>
                                          </p:val>
                                        </p:tav>
                                        <p:tav tm="100000">
                                          <p:val>
                                            <p:strVal val="#ppt_h"/>
                                          </p:val>
                                        </p:tav>
                                      </p:tavLst>
                                    </p:anim>
                                    <p:animEffect transition="in" filter="fade">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3"/>
          <p:cNvSpPr>
            <a:spLocks noGrp="1" noChangeArrowheads="1"/>
          </p:cNvSpPr>
          <p:nvPr>
            <p:ph idx="1"/>
          </p:nvPr>
        </p:nvSpPr>
        <p:spPr>
          <a:xfrm>
            <a:off x="1908175" y="333375"/>
            <a:ext cx="6335713" cy="1871663"/>
          </a:xfrm>
        </p:spPr>
        <p:txBody>
          <a:bodyPr/>
          <a:lstStyle/>
          <a:p>
            <a:pPr algn="ctr" eaLnBrk="1" hangingPunct="1">
              <a:lnSpc>
                <a:spcPct val="90000"/>
              </a:lnSpc>
              <a:buFont typeface="Wingdings 2" pitchFamily="18" charset="2"/>
              <a:buNone/>
            </a:pPr>
            <a:r>
              <a:rPr lang="ru-RU" sz="2400" smtClean="0">
                <a:latin typeface="Comic Sans MS" pitchFamily="66" charset="0"/>
                <a:ea typeface="Arial Unicode MS"/>
                <a:cs typeface="Arial Unicode MS"/>
              </a:rPr>
              <a:t> </a:t>
            </a:r>
            <a:r>
              <a:rPr lang="en-US" sz="2400" smtClean="0">
                <a:latin typeface="Comic Sans MS" pitchFamily="66" charset="0"/>
                <a:ea typeface="Arial Unicode MS"/>
                <a:cs typeface="Arial Unicode MS"/>
              </a:rPr>
              <a:t>Of course, not all newspapers and TV programmes report the events objectively, but serious journalists and TV reporters try to be fair and provide us with reliable information.</a:t>
            </a:r>
          </a:p>
        </p:txBody>
      </p:sp>
      <p:pic>
        <p:nvPicPr>
          <p:cNvPr id="14338" name="Picture 4" descr="journalist-writing"/>
          <p:cNvPicPr>
            <a:picLocks noChangeAspect="1" noChangeArrowheads="1"/>
          </p:cNvPicPr>
          <p:nvPr/>
        </p:nvPicPr>
        <p:blipFill>
          <a:blip r:embed="rId2"/>
          <a:srcRect/>
          <a:stretch>
            <a:fillRect/>
          </a:stretch>
        </p:blipFill>
        <p:spPr bwMode="auto">
          <a:xfrm>
            <a:off x="2051050" y="2276475"/>
            <a:ext cx="6337300" cy="4243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5000"/>
                                  </p:iterate>
                                  <p:childTnLst>
                                    <p:set>
                                      <p:cBhvr>
                                        <p:cTn id="6" dur="1" fill="hold">
                                          <p:stCondLst>
                                            <p:cond delay="0"/>
                                          </p:stCondLst>
                                        </p:cTn>
                                        <p:tgtEl>
                                          <p:spTgt spid="56323"/>
                                        </p:tgtEl>
                                        <p:attrNameLst>
                                          <p:attrName>style.visibility</p:attrName>
                                        </p:attrNameLst>
                                      </p:cBhvr>
                                      <p:to>
                                        <p:strVal val="visible"/>
                                      </p:to>
                                    </p:set>
                                    <p:anim calcmode="lin" valueType="num">
                                      <p:cBhvr>
                                        <p:cTn id="7" dur="500" fill="hold"/>
                                        <p:tgtEl>
                                          <p:spTgt spid="56323"/>
                                        </p:tgtEl>
                                        <p:attrNameLst>
                                          <p:attrName>ppt_w</p:attrName>
                                        </p:attrNameLst>
                                      </p:cBhvr>
                                      <p:tavLst>
                                        <p:tav tm="0">
                                          <p:val>
                                            <p:fltVal val="0"/>
                                          </p:val>
                                        </p:tav>
                                        <p:tav tm="100000">
                                          <p:val>
                                            <p:strVal val="#ppt_w"/>
                                          </p:val>
                                        </p:tav>
                                      </p:tavLst>
                                    </p:anim>
                                    <p:anim calcmode="lin" valueType="num">
                                      <p:cBhvr>
                                        <p:cTn id="8" dur="500" fill="hold"/>
                                        <p:tgtEl>
                                          <p:spTgt spid="56323"/>
                                        </p:tgtEl>
                                        <p:attrNameLst>
                                          <p:attrName>ppt_h</p:attrName>
                                        </p:attrNameLst>
                                      </p:cBhvr>
                                      <p:tavLst>
                                        <p:tav tm="0">
                                          <p:val>
                                            <p:fltVal val="0"/>
                                          </p:val>
                                        </p:tav>
                                        <p:tav tm="100000">
                                          <p:val>
                                            <p:strVal val="#ppt_h"/>
                                          </p:val>
                                        </p:tav>
                                      </p:tavLst>
                                    </p:anim>
                                    <p:anim calcmode="lin" valueType="num">
                                      <p:cBhvr>
                                        <p:cTn id="9" dur="500" fill="hold"/>
                                        <p:tgtEl>
                                          <p:spTgt spid="56323"/>
                                        </p:tgtEl>
                                        <p:attrNameLst>
                                          <p:attrName>style.rotation</p:attrName>
                                        </p:attrNameLst>
                                      </p:cBhvr>
                                      <p:tavLst>
                                        <p:tav tm="0">
                                          <p:val>
                                            <p:fltVal val="90"/>
                                          </p:val>
                                        </p:tav>
                                        <p:tav tm="100000">
                                          <p:val>
                                            <p:fltVal val="0"/>
                                          </p:val>
                                        </p:tav>
                                      </p:tavLst>
                                    </p:anim>
                                    <p:animEffect transition="in" filter="fade">
                                      <p:cBhvr>
                                        <p:cTn id="10" dur="500"/>
                                        <p:tgtEl>
                                          <p:spTgt spid="56323"/>
                                        </p:tgtEl>
                                      </p:cBhvr>
                                    </p:animEffect>
                                  </p:childTnLst>
                                </p:cTn>
                              </p:par>
                              <p:par>
                                <p:cTn id="11" presetID="24" presetClass="entr" presetSubtype="0" fill="hold" nodeType="withEffect">
                                  <p:stCondLst>
                                    <p:cond delay="0"/>
                                  </p:stCondLst>
                                  <p:childTnLst>
                                    <p:set>
                                      <p:cBhvr>
                                        <p:cTn id="12" dur="1" fill="hold">
                                          <p:stCondLst>
                                            <p:cond delay="0"/>
                                          </p:stCondLst>
                                        </p:cTn>
                                        <p:tgtEl>
                                          <p:spTgt spid="14338"/>
                                        </p:tgtEl>
                                        <p:attrNameLst>
                                          <p:attrName>style.visibility</p:attrName>
                                        </p:attrNameLst>
                                      </p:cBhvr>
                                      <p:to>
                                        <p:strVal val="visible"/>
                                      </p:to>
                                    </p:set>
                                    <p:anim to="" calcmode="lin" valueType="num">
                                      <p:cBhvr>
                                        <p:cTn id="13" dur="1" fill="hold"/>
                                        <p:tgtEl>
                                          <p:spTgt spid="143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3"/>
          <p:cNvSpPr>
            <a:spLocks noGrp="1"/>
          </p:cNvSpPr>
          <p:nvPr>
            <p:ph type="body" idx="1"/>
          </p:nvPr>
        </p:nvSpPr>
        <p:spPr>
          <a:xfrm>
            <a:off x="1331913" y="188913"/>
            <a:ext cx="7499350" cy="6240462"/>
          </a:xfrm>
        </p:spPr>
        <p:txBody>
          <a:bodyPr/>
          <a:lstStyle/>
          <a:p>
            <a:pPr>
              <a:lnSpc>
                <a:spcPct val="90000"/>
              </a:lnSpc>
            </a:pPr>
            <a:r>
              <a:rPr lang="en-US" sz="2400" smtClean="0">
                <a:latin typeface="Comic Sans MS" pitchFamily="66" charset="0"/>
              </a:rPr>
              <a:t>It is true that the world today is full of dramatic events and most news seems to be bad news. But people aren’t interested in ordinary events.</a:t>
            </a: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pPr>
            <a:endParaRPr lang="ru-RU" sz="2400" smtClean="0">
              <a:latin typeface="Comic Sans MS" pitchFamily="66" charset="0"/>
            </a:endParaRPr>
          </a:p>
          <a:p>
            <a:pPr>
              <a:lnSpc>
                <a:spcPct val="90000"/>
              </a:lnSpc>
              <a:buFont typeface="Wingdings 2" pitchFamily="18" charset="2"/>
              <a:buNone/>
            </a:pPr>
            <a:endParaRPr lang="en-US" sz="2400" smtClean="0">
              <a:latin typeface="Comic Sans MS" pitchFamily="66" charset="0"/>
            </a:endParaRPr>
          </a:p>
          <a:p>
            <a:pPr>
              <a:lnSpc>
                <a:spcPct val="90000"/>
              </a:lnSpc>
            </a:pPr>
            <a:r>
              <a:rPr lang="en-US" sz="2400" smtClean="0">
                <a:latin typeface="Comic Sans MS" pitchFamily="66" charset="0"/>
              </a:rPr>
              <a:t> That is why there are so many programmes and articles about natural disasters, plane crashes, wars, murders and robberies. </a:t>
            </a:r>
          </a:p>
          <a:p>
            <a:pPr>
              <a:lnSpc>
                <a:spcPct val="90000"/>
              </a:lnSpc>
            </a:pPr>
            <a:endParaRPr lang="ru-RU" sz="2400" smtClean="0">
              <a:latin typeface="Comic Sans MS" pitchFamily="66" charset="0"/>
            </a:endParaRPr>
          </a:p>
        </p:txBody>
      </p:sp>
      <p:sp>
        <p:nvSpPr>
          <p:cNvPr id="15362" name="AutoShape 5" descr="correo-del-orinoco-newspaper-sept-9-2011"/>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b="0"/>
          </a:p>
        </p:txBody>
      </p:sp>
      <p:sp>
        <p:nvSpPr>
          <p:cNvPr id="15363" name="AutoShape 7" descr="correo-del-orinoco-newspaper-sept-9-2011"/>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b="0"/>
          </a:p>
        </p:txBody>
      </p:sp>
      <p:sp>
        <p:nvSpPr>
          <p:cNvPr id="15364" name="AutoShape 9" descr="correo-del-orinoco-newspaper-sept-9-2011"/>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b="0"/>
          </a:p>
        </p:txBody>
      </p:sp>
      <p:sp>
        <p:nvSpPr>
          <p:cNvPr id="15365" name="AutoShape 11" descr="correo-del-orinoco-newspaper-sept-9-2011"/>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b="0"/>
          </a:p>
        </p:txBody>
      </p:sp>
      <p:pic>
        <p:nvPicPr>
          <p:cNvPr id="24589" name="Picture 13" descr="post_standard"/>
          <p:cNvPicPr>
            <a:picLocks noChangeAspect="1" noChangeArrowheads="1"/>
          </p:cNvPicPr>
          <p:nvPr/>
        </p:nvPicPr>
        <p:blipFill>
          <a:blip r:embed="rId2"/>
          <a:srcRect/>
          <a:stretch>
            <a:fillRect/>
          </a:stretch>
        </p:blipFill>
        <p:spPr bwMode="auto">
          <a:xfrm rot="-999253">
            <a:off x="1476375" y="1628775"/>
            <a:ext cx="3078163" cy="3168650"/>
          </a:xfrm>
          <a:prstGeom prst="rect">
            <a:avLst/>
          </a:prstGeom>
          <a:noFill/>
          <a:ln w="9525">
            <a:noFill/>
            <a:miter lim="800000"/>
            <a:headEnd/>
            <a:tailEnd/>
          </a:ln>
        </p:spPr>
      </p:pic>
      <p:pic>
        <p:nvPicPr>
          <p:cNvPr id="24591" name="Picture 15" descr="metro_020911_cover_news"/>
          <p:cNvPicPr>
            <a:picLocks noChangeAspect="1" noChangeArrowheads="1"/>
          </p:cNvPicPr>
          <p:nvPr/>
        </p:nvPicPr>
        <p:blipFill>
          <a:blip r:embed="rId3"/>
          <a:srcRect/>
          <a:stretch>
            <a:fillRect/>
          </a:stretch>
        </p:blipFill>
        <p:spPr bwMode="auto">
          <a:xfrm rot="-1243083">
            <a:off x="3419475" y="1700213"/>
            <a:ext cx="3198813" cy="3060700"/>
          </a:xfrm>
          <a:prstGeom prst="rect">
            <a:avLst/>
          </a:prstGeom>
          <a:noFill/>
          <a:ln w="9525">
            <a:noFill/>
            <a:miter lim="800000"/>
            <a:headEnd/>
            <a:tailEnd/>
          </a:ln>
        </p:spPr>
      </p:pic>
      <p:sp>
        <p:nvSpPr>
          <p:cNvPr id="15368" name="AutoShape 17" descr="correo-del-orinoco-newspaper-sept-9-2011"/>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ru-RU" b="0"/>
          </a:p>
        </p:txBody>
      </p:sp>
      <p:pic>
        <p:nvPicPr>
          <p:cNvPr id="24594" name="Picture 18" descr="correo-del-orinoco-newspaper-sept-9-2011"/>
          <p:cNvPicPr>
            <a:picLocks noChangeAspect="1" noChangeArrowheads="1"/>
          </p:cNvPicPr>
          <p:nvPr/>
        </p:nvPicPr>
        <p:blipFill>
          <a:blip r:embed="rId4"/>
          <a:srcRect/>
          <a:stretch>
            <a:fillRect/>
          </a:stretch>
        </p:blipFill>
        <p:spPr bwMode="auto">
          <a:xfrm rot="-1284699">
            <a:off x="5076825" y="1700213"/>
            <a:ext cx="3887788" cy="2946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24589"/>
                                        </p:tgtEl>
                                        <p:attrNameLst>
                                          <p:attrName>style.visibility</p:attrName>
                                        </p:attrNameLst>
                                      </p:cBhvr>
                                      <p:to>
                                        <p:strVal val="visible"/>
                                      </p:to>
                                    </p:set>
                                    <p:anim calcmode="lin" valueType="num">
                                      <p:cBhvr>
                                        <p:cTn id="7" dur="1000" fill="hold"/>
                                        <p:tgtEl>
                                          <p:spTgt spid="24589"/>
                                        </p:tgtEl>
                                        <p:attrNameLst>
                                          <p:attrName>ppt_w</p:attrName>
                                        </p:attrNameLst>
                                      </p:cBhvr>
                                      <p:tavLst>
                                        <p:tav tm="0">
                                          <p:val>
                                            <p:fltVal val="0"/>
                                          </p:val>
                                        </p:tav>
                                        <p:tav tm="100000">
                                          <p:val>
                                            <p:strVal val="#ppt_w"/>
                                          </p:val>
                                        </p:tav>
                                      </p:tavLst>
                                    </p:anim>
                                    <p:anim calcmode="lin" valueType="num">
                                      <p:cBhvr>
                                        <p:cTn id="8" dur="1000" fill="hold"/>
                                        <p:tgtEl>
                                          <p:spTgt spid="24589"/>
                                        </p:tgtEl>
                                        <p:attrNameLst>
                                          <p:attrName>ppt_h</p:attrName>
                                        </p:attrNameLst>
                                      </p:cBhvr>
                                      <p:tavLst>
                                        <p:tav tm="0">
                                          <p:val>
                                            <p:fltVal val="0"/>
                                          </p:val>
                                        </p:tav>
                                        <p:tav tm="100000">
                                          <p:val>
                                            <p:strVal val="#ppt_h"/>
                                          </p:val>
                                        </p:tav>
                                      </p:tavLst>
                                    </p:anim>
                                    <p:anim calcmode="lin" valueType="num">
                                      <p:cBhvr>
                                        <p:cTn id="9" dur="1000" fill="hold"/>
                                        <p:tgtEl>
                                          <p:spTgt spid="24589"/>
                                        </p:tgtEl>
                                        <p:attrNameLst>
                                          <p:attrName>style.rotation</p:attrName>
                                        </p:attrNameLst>
                                      </p:cBhvr>
                                      <p:tavLst>
                                        <p:tav tm="0">
                                          <p:val>
                                            <p:fltVal val="90"/>
                                          </p:val>
                                        </p:tav>
                                        <p:tav tm="100000">
                                          <p:val>
                                            <p:fltVal val="0"/>
                                          </p:val>
                                        </p:tav>
                                      </p:tavLst>
                                    </p:anim>
                                    <p:animEffect transition="in" filter="fade">
                                      <p:cBhvr>
                                        <p:cTn id="10" dur="1000"/>
                                        <p:tgtEl>
                                          <p:spTgt spid="24589"/>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4591"/>
                                        </p:tgtEl>
                                        <p:attrNameLst>
                                          <p:attrName>style.visibility</p:attrName>
                                        </p:attrNameLst>
                                      </p:cBhvr>
                                      <p:to>
                                        <p:strVal val="visible"/>
                                      </p:to>
                                    </p:set>
                                    <p:anim calcmode="lin" valueType="num">
                                      <p:cBhvr>
                                        <p:cTn id="14" dur="1000" fill="hold"/>
                                        <p:tgtEl>
                                          <p:spTgt spid="24591"/>
                                        </p:tgtEl>
                                        <p:attrNameLst>
                                          <p:attrName>ppt_w</p:attrName>
                                        </p:attrNameLst>
                                      </p:cBhvr>
                                      <p:tavLst>
                                        <p:tav tm="0">
                                          <p:val>
                                            <p:fltVal val="0"/>
                                          </p:val>
                                        </p:tav>
                                        <p:tav tm="100000">
                                          <p:val>
                                            <p:strVal val="#ppt_w"/>
                                          </p:val>
                                        </p:tav>
                                      </p:tavLst>
                                    </p:anim>
                                    <p:anim calcmode="lin" valueType="num">
                                      <p:cBhvr>
                                        <p:cTn id="15" dur="1000" fill="hold"/>
                                        <p:tgtEl>
                                          <p:spTgt spid="24591"/>
                                        </p:tgtEl>
                                        <p:attrNameLst>
                                          <p:attrName>ppt_h</p:attrName>
                                        </p:attrNameLst>
                                      </p:cBhvr>
                                      <p:tavLst>
                                        <p:tav tm="0">
                                          <p:val>
                                            <p:fltVal val="0"/>
                                          </p:val>
                                        </p:tav>
                                        <p:tav tm="100000">
                                          <p:val>
                                            <p:strVal val="#ppt_h"/>
                                          </p:val>
                                        </p:tav>
                                      </p:tavLst>
                                    </p:anim>
                                    <p:anim calcmode="lin" valueType="num">
                                      <p:cBhvr>
                                        <p:cTn id="16" dur="1000" fill="hold"/>
                                        <p:tgtEl>
                                          <p:spTgt spid="24591"/>
                                        </p:tgtEl>
                                        <p:attrNameLst>
                                          <p:attrName>style.rotation</p:attrName>
                                        </p:attrNameLst>
                                      </p:cBhvr>
                                      <p:tavLst>
                                        <p:tav tm="0">
                                          <p:val>
                                            <p:fltVal val="90"/>
                                          </p:val>
                                        </p:tav>
                                        <p:tav tm="100000">
                                          <p:val>
                                            <p:fltVal val="0"/>
                                          </p:val>
                                        </p:tav>
                                      </p:tavLst>
                                    </p:anim>
                                    <p:animEffect transition="in" filter="fade">
                                      <p:cBhvr>
                                        <p:cTn id="17" dur="1000"/>
                                        <p:tgtEl>
                                          <p:spTgt spid="24591"/>
                                        </p:tgtEl>
                                      </p:cBhvr>
                                    </p:animEffect>
                                  </p:childTnLst>
                                </p:cTn>
                              </p:par>
                            </p:childTnLst>
                          </p:cTn>
                        </p:par>
                        <p:par>
                          <p:cTn id="18" fill="hold">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4594"/>
                                        </p:tgtEl>
                                        <p:attrNameLst>
                                          <p:attrName>style.visibility</p:attrName>
                                        </p:attrNameLst>
                                      </p:cBhvr>
                                      <p:to>
                                        <p:strVal val="visible"/>
                                      </p:to>
                                    </p:set>
                                    <p:anim calcmode="lin" valueType="num">
                                      <p:cBhvr>
                                        <p:cTn id="21" dur="1000" fill="hold"/>
                                        <p:tgtEl>
                                          <p:spTgt spid="24594"/>
                                        </p:tgtEl>
                                        <p:attrNameLst>
                                          <p:attrName>ppt_w</p:attrName>
                                        </p:attrNameLst>
                                      </p:cBhvr>
                                      <p:tavLst>
                                        <p:tav tm="0">
                                          <p:val>
                                            <p:fltVal val="0"/>
                                          </p:val>
                                        </p:tav>
                                        <p:tav tm="100000">
                                          <p:val>
                                            <p:strVal val="#ppt_w"/>
                                          </p:val>
                                        </p:tav>
                                      </p:tavLst>
                                    </p:anim>
                                    <p:anim calcmode="lin" valueType="num">
                                      <p:cBhvr>
                                        <p:cTn id="22" dur="1000" fill="hold"/>
                                        <p:tgtEl>
                                          <p:spTgt spid="24594"/>
                                        </p:tgtEl>
                                        <p:attrNameLst>
                                          <p:attrName>ppt_h</p:attrName>
                                        </p:attrNameLst>
                                      </p:cBhvr>
                                      <p:tavLst>
                                        <p:tav tm="0">
                                          <p:val>
                                            <p:fltVal val="0"/>
                                          </p:val>
                                        </p:tav>
                                        <p:tav tm="100000">
                                          <p:val>
                                            <p:strVal val="#ppt_h"/>
                                          </p:val>
                                        </p:tav>
                                      </p:tavLst>
                                    </p:anim>
                                    <p:anim calcmode="lin" valueType="num">
                                      <p:cBhvr>
                                        <p:cTn id="23" dur="1000" fill="hold"/>
                                        <p:tgtEl>
                                          <p:spTgt spid="24594"/>
                                        </p:tgtEl>
                                        <p:attrNameLst>
                                          <p:attrName>style.rotation</p:attrName>
                                        </p:attrNameLst>
                                      </p:cBhvr>
                                      <p:tavLst>
                                        <p:tav tm="0">
                                          <p:val>
                                            <p:fltVal val="90"/>
                                          </p:val>
                                        </p:tav>
                                        <p:tav tm="100000">
                                          <p:val>
                                            <p:fltVal val="0"/>
                                          </p:val>
                                        </p:tav>
                                      </p:tavLst>
                                    </p:anim>
                                    <p:animEffect transition="in" filter="fade">
                                      <p:cBhvr>
                                        <p:cTn id="24" dur="1000"/>
                                        <p:tgtEl>
                                          <p:spTgt spid="24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16386" name="Rectangle 3"/>
          <p:cNvSpPr>
            <a:spLocks noGrp="1"/>
          </p:cNvSpPr>
          <p:nvPr>
            <p:ph type="body" idx="1"/>
          </p:nvPr>
        </p:nvSpPr>
        <p:spPr>
          <a:xfrm>
            <a:off x="1692275" y="4221163"/>
            <a:ext cx="7097713" cy="2243137"/>
          </a:xfrm>
        </p:spPr>
        <p:txBody>
          <a:bodyPr/>
          <a:lstStyle/>
          <a:p>
            <a:r>
              <a:rPr lang="en-US" sz="2400" smtClean="0">
                <a:latin typeface="Comic Sans MS" pitchFamily="66" charset="0"/>
              </a:rPr>
              <a:t>Some people say that journalists are given too much freedom. They often intrude on people’s private lives. They follow celebrities and print sensational stories about them which are untrue or half-true. </a:t>
            </a:r>
            <a:endParaRPr lang="ru-RU" sz="2400" smtClean="0">
              <a:latin typeface="Comic Sans MS" pitchFamily="66" charset="0"/>
            </a:endParaRPr>
          </a:p>
        </p:txBody>
      </p:sp>
      <p:pic>
        <p:nvPicPr>
          <p:cNvPr id="16387" name="Picture 5" descr="111209_NS_journalists"/>
          <p:cNvPicPr>
            <a:picLocks noChangeAspect="1" noChangeArrowheads="1"/>
          </p:cNvPicPr>
          <p:nvPr/>
        </p:nvPicPr>
        <p:blipFill>
          <a:blip r:embed="rId2"/>
          <a:srcRect/>
          <a:stretch>
            <a:fillRect/>
          </a:stretch>
        </p:blipFill>
        <p:spPr bwMode="auto">
          <a:xfrm>
            <a:off x="2195513" y="549275"/>
            <a:ext cx="5915025" cy="3438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animEffect transition="in" filter="blinds(horizontal)">
                                      <p:cBhvr>
                                        <p:cTn id="7" dur="500"/>
                                        <p:tgtEl>
                                          <p:spTgt spid="163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6387"/>
                                        </p:tgtEl>
                                        <p:attrNameLst>
                                          <p:attrName>style.visibility</p:attrName>
                                        </p:attrNameLst>
                                      </p:cBhvr>
                                      <p:to>
                                        <p:strVal val="visible"/>
                                      </p:to>
                                    </p:set>
                                    <p:anim to="" calcmode="lin" valueType="num">
                                      <p:cBhvr>
                                        <p:cTn id="12" dur="1" fill="hold"/>
                                        <p:tgtEl>
                                          <p:spTgt spid="1638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0" descr="retro-tv_2"/>
          <p:cNvPicPr>
            <a:picLocks noChangeAspect="1" noChangeArrowheads="1"/>
          </p:cNvPicPr>
          <p:nvPr/>
        </p:nvPicPr>
        <p:blipFill>
          <a:blip r:embed="rId2"/>
          <a:srcRect/>
          <a:stretch>
            <a:fillRect/>
          </a:stretch>
        </p:blipFill>
        <p:spPr bwMode="auto">
          <a:xfrm>
            <a:off x="3492500" y="1125538"/>
            <a:ext cx="2828925" cy="3257550"/>
          </a:xfrm>
          <a:prstGeom prst="rect">
            <a:avLst/>
          </a:prstGeom>
          <a:noFill/>
          <a:ln w="9525">
            <a:noFill/>
            <a:miter lim="800000"/>
            <a:headEnd/>
            <a:tailEnd/>
          </a:ln>
        </p:spPr>
      </p:pic>
      <p:sp>
        <p:nvSpPr>
          <p:cNvPr id="58371" name="Rectangle 3"/>
          <p:cNvSpPr>
            <a:spLocks noGrp="1" noChangeArrowheads="1"/>
          </p:cNvSpPr>
          <p:nvPr>
            <p:ph idx="1"/>
          </p:nvPr>
        </p:nvSpPr>
        <p:spPr>
          <a:xfrm>
            <a:off x="1331913" y="4437063"/>
            <a:ext cx="6985000" cy="2303462"/>
          </a:xfrm>
        </p:spPr>
        <p:txBody>
          <a:bodyPr/>
          <a:lstStyle/>
          <a:p>
            <a:pPr algn="just" eaLnBrk="1" hangingPunct="1">
              <a:lnSpc>
                <a:spcPct val="80000"/>
              </a:lnSpc>
            </a:pPr>
            <a:r>
              <a:rPr lang="en-US" sz="2400" smtClean="0">
                <a:latin typeface="Comic Sans MS" pitchFamily="66" charset="0"/>
              </a:rPr>
              <a:t>The main source of news for millions of people is </a:t>
            </a:r>
            <a:r>
              <a:rPr lang="en-US" sz="2400" smtClean="0">
                <a:solidFill>
                  <a:srgbClr val="FF3399"/>
                </a:solidFill>
                <a:latin typeface="Comic Sans MS" pitchFamily="66" charset="0"/>
              </a:rPr>
              <a:t>television</a:t>
            </a:r>
            <a:r>
              <a:rPr lang="en-US" sz="2400" smtClean="0">
                <a:latin typeface="Comic Sans MS" pitchFamily="66" charset="0"/>
              </a:rPr>
              <a:t>. People like TV news because they can see everything with their own eyes. Besides, it’s much more difficult for politicians to lie in front of the cameras than on the pages of newspapers.</a:t>
            </a:r>
          </a:p>
        </p:txBody>
      </p:sp>
      <p:pic>
        <p:nvPicPr>
          <p:cNvPr id="17411" name="Picture 6" descr="131206MandelaBeeld"/>
          <p:cNvPicPr>
            <a:picLocks noChangeAspect="1" noChangeArrowheads="1"/>
          </p:cNvPicPr>
          <p:nvPr/>
        </p:nvPicPr>
        <p:blipFill>
          <a:blip r:embed="rId3"/>
          <a:srcRect/>
          <a:stretch>
            <a:fillRect/>
          </a:stretch>
        </p:blipFill>
        <p:spPr bwMode="auto">
          <a:xfrm>
            <a:off x="6300788" y="404813"/>
            <a:ext cx="2405062" cy="3455987"/>
          </a:xfrm>
          <a:prstGeom prst="rect">
            <a:avLst/>
          </a:prstGeom>
          <a:noFill/>
          <a:ln w="9525">
            <a:noFill/>
            <a:miter lim="800000"/>
            <a:headEnd/>
            <a:tailEnd/>
          </a:ln>
        </p:spPr>
      </p:pic>
      <p:pic>
        <p:nvPicPr>
          <p:cNvPr id="17412" name="Picture 8" descr="bhw-vfecuaa7uc9"/>
          <p:cNvPicPr>
            <a:picLocks noChangeAspect="1" noChangeArrowheads="1"/>
          </p:cNvPicPr>
          <p:nvPr/>
        </p:nvPicPr>
        <p:blipFill>
          <a:blip r:embed="rId4"/>
          <a:srcRect/>
          <a:stretch>
            <a:fillRect/>
          </a:stretch>
        </p:blipFill>
        <p:spPr bwMode="auto">
          <a:xfrm>
            <a:off x="1116013" y="476250"/>
            <a:ext cx="2476500" cy="32400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blinds(vertical)">
                                      <p:cBhvr>
                                        <p:cTn id="7" dur="500"/>
                                        <p:tgtEl>
                                          <p:spTgt spid="583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1763713" y="2852738"/>
            <a:ext cx="6408737" cy="2016125"/>
          </a:xfrm>
        </p:spPr>
        <p:txBody>
          <a:bodyPr>
            <a:normAutofit/>
          </a:bodyPr>
          <a:lstStyle/>
          <a:p>
            <a:pPr eaLnBrk="1" hangingPunct="1">
              <a:buFont typeface="Wingdings 2" pitchFamily="18" charset="2"/>
              <a:buNone/>
            </a:pPr>
            <a:r>
              <a:rPr lang="en-US" sz="2400" smtClean="0">
                <a:effectLst>
                  <a:outerShdw blurRad="38100" dist="38100" dir="2700000" algn="tl">
                    <a:srgbClr val="FFFFFF"/>
                  </a:outerShdw>
                </a:effectLst>
                <a:latin typeface="Comic Sans MS" pitchFamily="66" charset="0"/>
              </a:rPr>
              <a:t>Still, many people prefer the </a:t>
            </a:r>
            <a:r>
              <a:rPr lang="en-US" sz="2400" smtClean="0">
                <a:solidFill>
                  <a:srgbClr val="FF3399"/>
                </a:solidFill>
                <a:effectLst>
                  <a:outerShdw blurRad="38100" dist="38100" dir="2700000" algn="tl">
                    <a:srgbClr val="000000"/>
                  </a:outerShdw>
                </a:effectLst>
                <a:latin typeface="Comic Sans MS" pitchFamily="66" charset="0"/>
              </a:rPr>
              <a:t>radio</a:t>
            </a:r>
            <a:r>
              <a:rPr lang="en-US" sz="2400" smtClean="0">
                <a:effectLst>
                  <a:outerShdw blurRad="38100" dist="38100" dir="2700000" algn="tl">
                    <a:srgbClr val="FFFFFF"/>
                  </a:outerShdw>
                </a:effectLst>
                <a:latin typeface="Comic Sans MS" pitchFamily="66" charset="0"/>
              </a:rPr>
              <a:t>. It’s good to listen to in the car, or in the open air, or when you do something about the house</a:t>
            </a:r>
            <a:r>
              <a:rPr lang="en-US" sz="2400" smtClean="0">
                <a:latin typeface="Comic Sans MS" pitchFamily="66" charset="0"/>
              </a:rPr>
              <a:t>.</a:t>
            </a:r>
            <a:endParaRPr lang="ru-RU" sz="2400" smtClean="0">
              <a:latin typeface="Comic Sans MS" pitchFamily="66" charset="0"/>
            </a:endParaRPr>
          </a:p>
        </p:txBody>
      </p:sp>
      <p:sp>
        <p:nvSpPr>
          <p:cNvPr id="18434" name="AutoShape 4" descr="ANd9GcSJJFEK2TGY63pRdBNAAxnHpEbhZcNuZo4ht55ejeBdNxqMGYQ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b="0"/>
          </a:p>
        </p:txBody>
      </p:sp>
      <p:sp>
        <p:nvSpPr>
          <p:cNvPr id="18435" name="AutoShape 6" descr="ANd9GcSJJFEK2TGY63pRdBNAAxnHpEbhZcNuZo4ht55ejeBdNxqMGYQ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b="0"/>
          </a:p>
        </p:txBody>
      </p:sp>
      <p:sp>
        <p:nvSpPr>
          <p:cNvPr id="18436" name="AutoShape 8" descr="ANd9GcSJJFEK2TGY63pRdBNAAxnHpEbhZcNuZo4ht55ejeBdNxqMGYQ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b="0"/>
          </a:p>
        </p:txBody>
      </p:sp>
      <p:sp>
        <p:nvSpPr>
          <p:cNvPr id="18437" name="AutoShape 10" descr="ANd9GcSJJFEK2TGY63pRdBNAAxnHpEbhZcNuZo4ht55ejeBdNxqMGYQ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b="0"/>
          </a:p>
        </p:txBody>
      </p:sp>
      <p:pic>
        <p:nvPicPr>
          <p:cNvPr id="18438" name="Picture 12" descr="234100_radiola_-proigryvatel_-muzyka_-radio_-plastinki__2560x1600_(www"/>
          <p:cNvPicPr>
            <a:picLocks noChangeAspect="1" noChangeArrowheads="1"/>
          </p:cNvPicPr>
          <p:nvPr/>
        </p:nvPicPr>
        <p:blipFill>
          <a:blip r:embed="rId2"/>
          <a:srcRect/>
          <a:stretch>
            <a:fillRect/>
          </a:stretch>
        </p:blipFill>
        <p:spPr bwMode="auto">
          <a:xfrm>
            <a:off x="3059113" y="260350"/>
            <a:ext cx="3889375" cy="2432050"/>
          </a:xfrm>
          <a:prstGeom prst="rect">
            <a:avLst/>
          </a:prstGeom>
          <a:noFill/>
          <a:ln w="9525">
            <a:noFill/>
            <a:miter lim="800000"/>
            <a:headEnd/>
            <a:tailEnd/>
          </a:ln>
        </p:spPr>
      </p:pic>
      <p:sp>
        <p:nvSpPr>
          <p:cNvPr id="18439" name="AutoShape 14" descr="ANd9GcSJJFEK2TGY63pRdBNAAxnHpEbhZcNuZo4ht55ejeBdNxqMGYQG"/>
          <p:cNvSpPr>
            <a:spLocks noChangeAspect="1" noChangeArrowheads="1"/>
          </p:cNvSpPr>
          <p:nvPr/>
        </p:nvSpPr>
        <p:spPr bwMode="auto">
          <a:xfrm>
            <a:off x="155575" y="46038"/>
            <a:ext cx="304800" cy="304800"/>
          </a:xfrm>
          <a:prstGeom prst="rect">
            <a:avLst/>
          </a:prstGeom>
          <a:noFill/>
          <a:ln w="9525">
            <a:noFill/>
            <a:miter lim="800000"/>
            <a:headEnd/>
            <a:tailEnd/>
          </a:ln>
        </p:spPr>
        <p:txBody>
          <a:bodyPr/>
          <a:lstStyle/>
          <a:p>
            <a:endParaRPr lang="ru-RU" b="0"/>
          </a:p>
        </p:txBody>
      </p:sp>
      <p:pic>
        <p:nvPicPr>
          <p:cNvPr id="18440" name="Picture 16" descr="1362939870_avtoradio_ukraine_online"/>
          <p:cNvPicPr>
            <a:picLocks noChangeAspect="1" noChangeArrowheads="1"/>
          </p:cNvPicPr>
          <p:nvPr/>
        </p:nvPicPr>
        <p:blipFill>
          <a:blip r:embed="rId3"/>
          <a:srcRect/>
          <a:stretch>
            <a:fillRect/>
          </a:stretch>
        </p:blipFill>
        <p:spPr bwMode="auto">
          <a:xfrm>
            <a:off x="3851275" y="4724400"/>
            <a:ext cx="1943100" cy="1943100"/>
          </a:xfrm>
          <a:prstGeom prst="rect">
            <a:avLst/>
          </a:prstGeom>
          <a:noFill/>
          <a:ln w="9525">
            <a:noFill/>
            <a:miter lim="800000"/>
            <a:headEnd/>
            <a:tailEnd/>
          </a:ln>
        </p:spPr>
      </p:pic>
      <p:pic>
        <p:nvPicPr>
          <p:cNvPr id="18441" name="Picture 20" descr="1258222898_hit-fm_logo"/>
          <p:cNvPicPr>
            <a:picLocks noChangeAspect="1" noChangeArrowheads="1"/>
          </p:cNvPicPr>
          <p:nvPr/>
        </p:nvPicPr>
        <p:blipFill>
          <a:blip r:embed="rId4"/>
          <a:srcRect/>
          <a:stretch>
            <a:fillRect/>
          </a:stretch>
        </p:blipFill>
        <p:spPr bwMode="auto">
          <a:xfrm>
            <a:off x="1258888" y="5013325"/>
            <a:ext cx="2303462" cy="1447800"/>
          </a:xfrm>
          <a:prstGeom prst="rect">
            <a:avLst/>
          </a:prstGeom>
          <a:noFill/>
          <a:ln w="9525">
            <a:noFill/>
            <a:miter lim="800000"/>
            <a:headEnd/>
            <a:tailEnd/>
          </a:ln>
        </p:spPr>
      </p:pic>
      <p:pic>
        <p:nvPicPr>
          <p:cNvPr id="18442" name="Picture 22" descr="176b"/>
          <p:cNvPicPr>
            <a:picLocks noChangeAspect="1" noChangeArrowheads="1"/>
          </p:cNvPicPr>
          <p:nvPr/>
        </p:nvPicPr>
        <p:blipFill>
          <a:blip r:embed="rId5"/>
          <a:srcRect/>
          <a:stretch>
            <a:fillRect/>
          </a:stretch>
        </p:blipFill>
        <p:spPr bwMode="auto">
          <a:xfrm>
            <a:off x="6084888" y="4941888"/>
            <a:ext cx="2665412" cy="1641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Effect transition="in" filter="box(in)">
                                      <p:cBhvr>
                                        <p:cTn id="7" dur="500"/>
                                        <p:tgtEl>
                                          <p:spTgt spid="593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Grp="1" noChangeArrowheads="1"/>
          </p:cNvSpPr>
          <p:nvPr>
            <p:ph idx="1"/>
          </p:nvPr>
        </p:nvSpPr>
        <p:spPr>
          <a:xfrm>
            <a:off x="1403350" y="5013325"/>
            <a:ext cx="7056438" cy="1296988"/>
          </a:xfrm>
        </p:spPr>
        <p:txBody>
          <a:bodyPr/>
          <a:lstStyle/>
          <a:p>
            <a:pPr eaLnBrk="1" hangingPunct="1"/>
            <a:r>
              <a:rPr lang="en-US" sz="2400" smtClean="0">
                <a:solidFill>
                  <a:srgbClr val="FF3399"/>
                </a:solidFill>
                <a:latin typeface="Comic Sans MS" pitchFamily="66" charset="0"/>
              </a:rPr>
              <a:t>Newspapers</a:t>
            </a:r>
            <a:r>
              <a:rPr lang="en-US" sz="2400" smtClean="0">
                <a:latin typeface="Comic Sans MS" pitchFamily="66" charset="0"/>
              </a:rPr>
              <a:t> don’t react to events as quickly as TV, but they usually provide us with background information.</a:t>
            </a:r>
            <a:endParaRPr lang="ru-RU" sz="2400" smtClean="0">
              <a:latin typeface="Comic Sans MS" pitchFamily="66" charset="0"/>
            </a:endParaRPr>
          </a:p>
        </p:txBody>
      </p:sp>
      <p:pic>
        <p:nvPicPr>
          <p:cNvPr id="19458" name="Picture 10" descr="coffee"/>
          <p:cNvPicPr>
            <a:picLocks noChangeAspect="1" noChangeArrowheads="1"/>
          </p:cNvPicPr>
          <p:nvPr/>
        </p:nvPicPr>
        <p:blipFill>
          <a:blip r:embed="rId2"/>
          <a:srcRect/>
          <a:stretch>
            <a:fillRect/>
          </a:stretch>
        </p:blipFill>
        <p:spPr bwMode="auto">
          <a:xfrm>
            <a:off x="2124075" y="476250"/>
            <a:ext cx="5689600" cy="4090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0419"/>
                                        </p:tgtEl>
                                        <p:attrNameLst>
                                          <p:attrName>style.visibility</p:attrName>
                                        </p:attrNameLst>
                                      </p:cBhvr>
                                      <p:to>
                                        <p:strVal val="visible"/>
                                      </p:to>
                                    </p:set>
                                    <p:animEffect transition="in" filter="blinds(horizontal)">
                                      <p:cBhvr>
                                        <p:cTn id="7" dur="500"/>
                                        <p:tgtEl>
                                          <p:spTgt spid="60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лнцестояние">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Солнцестояние">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Солнцестояние">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672</TotalTime>
  <Words>283</Words>
  <Application>Microsoft Office PowerPoint</Application>
  <PresentationFormat>On-screen Show (4:3)</PresentationFormat>
  <Paragraphs>23</Paragraphs>
  <Slides>11</Slides>
  <Notes>0</Notes>
  <HiddenSlides>0</HiddenSlides>
  <MMClips>0</MMClips>
  <ScaleCrop>false</ScaleCrop>
  <HeadingPairs>
    <vt:vector size="6" baseType="variant">
      <vt:variant>
        <vt:lpstr>Использованные шрифты</vt:lpstr>
      </vt:variant>
      <vt:variant>
        <vt:i4>8</vt:i4>
      </vt:variant>
      <vt:variant>
        <vt:lpstr>Шаблон оформления</vt:lpstr>
      </vt:variant>
      <vt:variant>
        <vt:i4>1</vt:i4>
      </vt:variant>
      <vt:variant>
        <vt:lpstr>Заголовки слайдов</vt:lpstr>
      </vt:variant>
      <vt:variant>
        <vt:i4>11</vt:i4>
      </vt:variant>
    </vt:vector>
  </HeadingPairs>
  <TitlesOfParts>
    <vt:vector size="20" baseType="lpstr">
      <vt:lpstr>Arial</vt:lpstr>
      <vt:lpstr>Corbel</vt:lpstr>
      <vt:lpstr>Wingdings 2</vt:lpstr>
      <vt:lpstr>Verdana</vt:lpstr>
      <vt:lpstr>Calibri</vt:lpstr>
      <vt:lpstr>Gill Sans MT</vt:lpstr>
      <vt:lpstr>Comic Sans MS</vt:lpstr>
      <vt:lpstr>Arial Unicode MS</vt:lpstr>
      <vt:lpstr>Солнцестояние</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Thank you. Thank you for your consideration)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Zero Conditional</dc:title>
  <dc:creator>Пользователь</dc:creator>
  <cp:lastModifiedBy>Админ</cp:lastModifiedBy>
  <cp:revision>27</cp:revision>
  <dcterms:modified xsi:type="dcterms:W3CDTF">2014-05-18T12:34:29Z</dcterms:modified>
</cp:coreProperties>
</file>