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5E4A-4811-42AE-8439-42768AF8289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4BB5-16D3-4DBE-BDF0-E5C28E7D5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стра\Desktop\шотландия\flag-shotland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69076" y="2967335"/>
            <a:ext cx="2605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Scotland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юстра\Desktop\шотландия\Bankoboev.Ru_lohnesskoe_chudovis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юстра\Desktop\шотландия\zamok_urkuk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юстра\Desktop\шотландия\49a320710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795761" cy="455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/>
          <a:lstStyle/>
          <a:p>
            <a:r>
              <a:rPr lang="en-US" dirty="0" smtClean="0"/>
              <a:t>Scotland is a land of many famous </a:t>
            </a:r>
            <a:r>
              <a:rPr lang="en-US" dirty="0" smtClean="0"/>
              <a:t>people…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юстра\Desktop\шотландия\Scottish man with bagpi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128792" cy="4587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Alexander Graham </a:t>
            </a:r>
            <a:r>
              <a:rPr lang="en-US" dirty="0" smtClean="0"/>
              <a:t>Bell                       Charles </a:t>
            </a:r>
            <a:r>
              <a:rPr lang="en-US" dirty="0" smtClean="0"/>
              <a:t>Mackintosh </a:t>
            </a:r>
            <a:endParaRPr lang="ru-RU" dirty="0"/>
          </a:p>
        </p:txBody>
      </p:sp>
      <p:pic>
        <p:nvPicPr>
          <p:cNvPr id="12290" name="Picture 2" descr="C:\Users\Люстра\Desktop\шотландия\Alexander_Graham_Bell_in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952328" cy="4430127"/>
          </a:xfrm>
          <a:prstGeom prst="rect">
            <a:avLst/>
          </a:prstGeom>
          <a:noFill/>
        </p:spPr>
      </p:pic>
      <p:pic>
        <p:nvPicPr>
          <p:cNvPr id="12291" name="Picture 3" descr="C:\Users\Люстра\Desktop\шотландия\crm-full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986326"/>
            <a:ext cx="3024335" cy="448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7822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Sir </a:t>
            </a:r>
            <a:r>
              <a:rPr lang="en-US" dirty="0" smtClean="0"/>
              <a:t>Walter </a:t>
            </a:r>
            <a:r>
              <a:rPr lang="en-US" dirty="0" smtClean="0"/>
              <a:t>Scott                                 Robert </a:t>
            </a:r>
            <a:r>
              <a:rPr lang="en-US" dirty="0" smtClean="0"/>
              <a:t>Louis </a:t>
            </a:r>
            <a:r>
              <a:rPr lang="en-US" dirty="0" smtClean="0"/>
              <a:t>Stevenson</a:t>
            </a:r>
          </a:p>
          <a:p>
            <a:pPr>
              <a:buNone/>
            </a:pPr>
            <a:r>
              <a:rPr lang="en-US" dirty="0" smtClean="0"/>
              <a:t>Sir </a:t>
            </a:r>
            <a:r>
              <a:rPr lang="en-US" dirty="0" smtClean="0"/>
              <a:t>Arthur Conan </a:t>
            </a:r>
            <a:r>
              <a:rPr lang="en-US" dirty="0" smtClean="0"/>
              <a:t>Doyle             Robert </a:t>
            </a:r>
            <a:r>
              <a:rPr lang="en-US" dirty="0" smtClean="0"/>
              <a:t>Burns</a:t>
            </a:r>
            <a:endParaRPr lang="ru-RU" dirty="0"/>
          </a:p>
        </p:txBody>
      </p:sp>
      <p:pic>
        <p:nvPicPr>
          <p:cNvPr id="13314" name="Picture 2" descr="C:\Users\Люстра\Desktop\шотландия\RobertBu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75471"/>
            <a:ext cx="2088232" cy="2882529"/>
          </a:xfrm>
          <a:prstGeom prst="rect">
            <a:avLst/>
          </a:prstGeom>
          <a:noFill/>
        </p:spPr>
      </p:pic>
      <p:pic>
        <p:nvPicPr>
          <p:cNvPr id="13315" name="Picture 3" descr="C:\Users\Люстра\Desktop\шотландия\Robert_Louis_Stevenson_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73356"/>
            <a:ext cx="2520280" cy="2923596"/>
          </a:xfrm>
          <a:prstGeom prst="rect">
            <a:avLst/>
          </a:prstGeom>
          <a:noFill/>
        </p:spPr>
      </p:pic>
      <p:pic>
        <p:nvPicPr>
          <p:cNvPr id="13316" name="Picture 4" descr="C:\Users\Люстра\Desktop\шотландия\sir_arthur_conan_doyle__photo_taken_in_1912__by_kriegdersterne77-d52mh7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088232" cy="2708920"/>
          </a:xfrm>
          <a:prstGeom prst="rect">
            <a:avLst/>
          </a:prstGeom>
          <a:noFill/>
        </p:spPr>
      </p:pic>
      <p:pic>
        <p:nvPicPr>
          <p:cNvPr id="13317" name="Picture 5" descr="C:\Users\Люстра\Desktop\шотландия\Sir_Walter_Scott,_1st_Bt_by_John_Graham_Gilb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09" y="93650"/>
            <a:ext cx="2376266" cy="290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юстра\Desktop\шотландия\Leith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юстра\Desktop\шотландия\i_countries_6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302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Thanks for watching!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Presentation made by Elena </a:t>
            </a:r>
            <a:r>
              <a:rPr lang="en-US" dirty="0" err="1" smtClean="0"/>
              <a:t>Berbeka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Form 11-B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    ME”AEC”DIPLOMAT”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005" y="1844824"/>
            <a:ext cx="6400800" cy="4557501"/>
          </a:xfrm>
        </p:spPr>
        <p:txBody>
          <a:bodyPr/>
          <a:lstStyle/>
          <a:p>
            <a:r>
              <a:rPr lang="en-US" dirty="0" smtClean="0"/>
              <a:t>Where is Scotland?</a:t>
            </a:r>
            <a:endParaRPr lang="ru-RU" dirty="0"/>
          </a:p>
        </p:txBody>
      </p:sp>
      <p:pic>
        <p:nvPicPr>
          <p:cNvPr id="2050" name="Picture 2" descr="C:\Users\Люстра\Desktop\шотландия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5054600" cy="374808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907704" y="4149080"/>
            <a:ext cx="244827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25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Scotland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стра\Desktop\шотландия\3449526781_75d7013fa1_o.jpg"/>
          <p:cNvPicPr>
            <a:picLocks noChangeAspect="1" noChangeArrowheads="1"/>
          </p:cNvPicPr>
          <p:nvPr/>
        </p:nvPicPr>
        <p:blipFill>
          <a:blip r:embed="rId2" cstate="print"/>
          <a:srcRect l="2024" t="2740" r="1843" b="3261"/>
          <a:stretch>
            <a:fillRect/>
          </a:stretch>
        </p:blipFill>
        <p:spPr bwMode="auto">
          <a:xfrm>
            <a:off x="1331640" y="1700808"/>
            <a:ext cx="684076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James </a:t>
            </a:r>
            <a:r>
              <a:rPr lang="en-US" b="1" dirty="0" smtClean="0"/>
              <a:t>VI</a:t>
            </a:r>
            <a:r>
              <a:rPr lang="en-US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Люстра\Desktop\шотландия\2005-May Scotland 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4608512" cy="469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     Flag </a:t>
            </a:r>
            <a:r>
              <a:rPr lang="en-US" dirty="0" smtClean="0"/>
              <a:t>of </a:t>
            </a:r>
            <a:r>
              <a:rPr lang="en-US" dirty="0" smtClean="0"/>
              <a:t>Scotland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стра\Desktop\шотландия\scotland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5"/>
            <a:ext cx="6768752" cy="405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Scotland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284984"/>
            <a:ext cx="8784976" cy="314658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Highlands               </a:t>
            </a:r>
            <a:r>
              <a:rPr lang="en-US" dirty="0" smtClean="0"/>
              <a:t>Lowlands  </a:t>
            </a:r>
            <a:r>
              <a:rPr lang="en-US" dirty="0" smtClean="0"/>
              <a:t>               </a:t>
            </a:r>
            <a:r>
              <a:rPr lang="en-US" dirty="0" smtClean="0"/>
              <a:t>Southern </a:t>
            </a:r>
            <a:r>
              <a:rPr lang="en-US" dirty="0" smtClean="0"/>
              <a:t>Uplands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99992" y="2060848"/>
            <a:ext cx="20162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067944" y="2060848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23728" y="2060848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Facts About Scotland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100" charset="0"/>
              </a:rPr>
              <a:t>The capital of Scotland is Edinburgh.</a:t>
            </a:r>
          </a:p>
          <a:p>
            <a:r>
              <a:rPr lang="en-US" dirty="0" smtClean="0">
                <a:latin typeface="Comic Sans MS" pitchFamily="100" charset="0"/>
              </a:rPr>
              <a:t>The money used is called the pound sterling.</a:t>
            </a:r>
          </a:p>
          <a:p>
            <a:r>
              <a:rPr lang="en-US" dirty="0" smtClean="0">
                <a:latin typeface="Comic Sans MS" pitchFamily="100" charset="0"/>
              </a:rPr>
              <a:t>The population of Scotland is 4,996,000.</a:t>
            </a:r>
          </a:p>
          <a:p>
            <a:r>
              <a:rPr lang="en-US" dirty="0" smtClean="0">
                <a:latin typeface="Comic Sans MS" pitchFamily="100" charset="0"/>
              </a:rPr>
              <a:t>The language spoken is English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697710"/>
          </a:xfrm>
        </p:spPr>
        <p:txBody>
          <a:bodyPr/>
          <a:lstStyle/>
          <a:p>
            <a:r>
              <a:rPr lang="en-US" dirty="0" smtClean="0"/>
              <a:t>      Scotland </a:t>
            </a:r>
            <a:r>
              <a:rPr lang="en-US" dirty="0" smtClean="0"/>
              <a:t>is a fascinating country.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юстра\Desktop\шотландия\eyefullofpur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632848" cy="465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			      Lochs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юстра\Desktop\шотландия\img20130413004704_3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416824" cy="480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Slovar</Template>
  <TotalTime>61</TotalTime>
  <Words>97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</vt:lpstr>
      <vt:lpstr>History of Scotland</vt:lpstr>
      <vt:lpstr>Слайд 4</vt:lpstr>
      <vt:lpstr>       Flag of Scotland</vt:lpstr>
      <vt:lpstr>   Scotland</vt:lpstr>
      <vt:lpstr>A Few Facts About Scotland</vt:lpstr>
      <vt:lpstr>      Scotland is a fascinating country.</vt:lpstr>
      <vt:lpstr>         Lochs</vt:lpstr>
      <vt:lpstr>Слайд 10</vt:lpstr>
      <vt:lpstr>Слайд 11</vt:lpstr>
      <vt:lpstr>Слайд 12</vt:lpstr>
      <vt:lpstr>Scotland is a land of many famous people…</vt:lpstr>
      <vt:lpstr>Слайд 14</vt:lpstr>
      <vt:lpstr>Слайд 15</vt:lpstr>
      <vt:lpstr>Слайд 16</vt:lpstr>
      <vt:lpstr>Слайд 17</vt:lpstr>
      <vt:lpstr>                  Thanks for watching!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Scotland</dc:title>
  <dc:creator>Люстра</dc:creator>
  <cp:lastModifiedBy>Люстра</cp:lastModifiedBy>
  <cp:revision>7</cp:revision>
  <dcterms:created xsi:type="dcterms:W3CDTF">2014-02-25T18:22:30Z</dcterms:created>
  <dcterms:modified xsi:type="dcterms:W3CDTF">2014-02-25T19:24:16Z</dcterms:modified>
</cp:coreProperties>
</file>