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2" r:id="rId6"/>
    <p:sldId id="267" r:id="rId7"/>
    <p:sldId id="263" r:id="rId8"/>
    <p:sldId id="268" r:id="rId9"/>
    <p:sldId id="264" r:id="rId10"/>
    <p:sldId id="265" r:id="rId11"/>
    <p:sldId id="260" r:id="rId12"/>
    <p:sldId id="26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8" d="100"/>
          <a:sy n="88" d="100"/>
        </p:scale>
        <p:origin x="-96" y="-45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34410"/>
            <a:ext cx="7772400" cy="859205"/>
          </a:xfrm>
        </p:spPr>
        <p:txBody>
          <a:bodyPr>
            <a:normAutofit/>
          </a:bodyPr>
          <a:lstStyle>
            <a:lvl1pPr algn="ctr">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8005" y="4650640"/>
            <a:ext cx="6400800" cy="835455"/>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3253875174"/>
      </p:ext>
    </p:extLst>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477607843"/>
      </p:ext>
    </p:extLst>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3428665726"/>
      </p:ext>
    </p:extLst>
  </p:cSld>
  <p:clrMapOvr>
    <a:masterClrMapping/>
  </p:clrMapOvr>
  <p:transition>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893609949"/>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1664471362"/>
      </p:ext>
    </p:extLst>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0604" y="274638"/>
            <a:ext cx="7016195" cy="1143000"/>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70604" y="1443836"/>
            <a:ext cx="7016195" cy="4275740"/>
          </a:xfrm>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1629391393"/>
      </p:ext>
    </p:extLst>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3863441575"/>
      </p:ext>
    </p:extLst>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3556791830"/>
      </p:ext>
    </p:extLst>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073697"/>
            <a:ext cx="4040188" cy="37985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73697"/>
            <a:ext cx="4041775" cy="37985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074F12-AA26-4AC8-9962-C36BB8F32554}" type="datetimeFigureOut">
              <a:rPr lang="en-US" smtClean="0"/>
              <a:pPr/>
              <a:t>2/12/2014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4122911988"/>
      </p:ext>
    </p:extLst>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2/12/2014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3029773110"/>
      </p:ext>
    </p:extLst>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4251864075"/>
      </p:ext>
    </p:extLst>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3174452648"/>
      </p:ext>
    </p:extLst>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2/12/2014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xmlns=""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348" y="4071942"/>
            <a:ext cx="7772400" cy="859205"/>
          </a:xfrm>
        </p:spPr>
        <p:txBody>
          <a:bodyPr>
            <a:noAutofit/>
          </a:bodyPr>
          <a:lstStyle/>
          <a:p>
            <a:r>
              <a:rPr lang="en-US" sz="7200" dirty="0" smtClean="0"/>
              <a:t>My Healthy Lifestyle</a:t>
            </a:r>
            <a:endParaRPr lang="en-US" sz="7200" dirty="0"/>
          </a:p>
        </p:txBody>
      </p:sp>
    </p:spTree>
    <p:extLst>
      <p:ext uri="{BB962C8B-B14F-4D97-AF65-F5344CB8AC3E}">
        <p14:creationId xmlns:p14="http://schemas.microsoft.com/office/powerpoint/2010/main" xmlns="" val="363920370"/>
      </p:ext>
    </p:extLst>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14290"/>
            <a:ext cx="8229600" cy="4525963"/>
          </a:xfrm>
        </p:spPr>
        <p:txBody>
          <a:bodyPr>
            <a:normAutofit/>
          </a:bodyPr>
          <a:lstStyle/>
          <a:p>
            <a:pPr>
              <a:buNone/>
            </a:pPr>
            <a:r>
              <a:rPr lang="en-US" sz="2000" dirty="0" smtClean="0"/>
              <a:t>     To keep fit I try to eat only healthy food. But sometimes it can be </a:t>
            </a:r>
            <a:r>
              <a:rPr lang="en-US" sz="2000" dirty="0" err="1" smtClean="0"/>
              <a:t>untasty</a:t>
            </a:r>
            <a:r>
              <a:rPr lang="en-US" sz="2000" dirty="0" smtClean="0"/>
              <a:t>. </a:t>
            </a:r>
            <a:endParaRPr lang="ru-RU" sz="2000" dirty="0"/>
          </a:p>
        </p:txBody>
      </p:sp>
      <p:pic>
        <p:nvPicPr>
          <p:cNvPr id="5" name="Рисунок 4" descr="IMG_6031.JPG"/>
          <p:cNvPicPr>
            <a:picLocks noChangeAspect="1"/>
          </p:cNvPicPr>
          <p:nvPr/>
        </p:nvPicPr>
        <p:blipFill>
          <a:blip r:embed="rId2" cstate="print"/>
          <a:stretch>
            <a:fillRect/>
          </a:stretch>
        </p:blipFill>
        <p:spPr>
          <a:xfrm>
            <a:off x="1428728" y="642918"/>
            <a:ext cx="6286512" cy="4191008"/>
          </a:xfrm>
          <a:prstGeom prst="rect">
            <a:avLst/>
          </a:prstGeom>
        </p:spPr>
      </p:pic>
      <p:sp>
        <p:nvSpPr>
          <p:cNvPr id="6" name="TextBox 5"/>
          <p:cNvSpPr txBox="1"/>
          <p:nvPr/>
        </p:nvSpPr>
        <p:spPr>
          <a:xfrm>
            <a:off x="3714744" y="5000636"/>
            <a:ext cx="5143504"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However Mark Twain said:“The only way to keep your health is to eat what you don’t want, drink what you don’t like and do what you’d rather not’’.</a:t>
            </a:r>
            <a:endParaRPr lang="ru-RU" dirty="0"/>
          </a:p>
        </p:txBody>
      </p:sp>
    </p:spTree>
  </p:cSld>
  <p:clrMapOvr>
    <a:masterClrMapping/>
  </p:clrMapOvr>
  <p:transition>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96" y="214290"/>
            <a:ext cx="4143404"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smtClean="0"/>
              <a:t>Don’t forget: Early to bed, early to rise makes a man healthy, wealthy and wise!</a:t>
            </a:r>
            <a:endParaRPr lang="ru-RU" sz="2800" dirty="0"/>
          </a:p>
        </p:txBody>
      </p:sp>
      <p:sp>
        <p:nvSpPr>
          <p:cNvPr id="4" name="TextBox 3"/>
          <p:cNvSpPr txBox="1"/>
          <p:nvPr/>
        </p:nvSpPr>
        <p:spPr>
          <a:xfrm>
            <a:off x="5786446" y="928670"/>
            <a:ext cx="148309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And this one..</a:t>
            </a:r>
            <a:endParaRPr lang="ru-RU" dirty="0"/>
          </a:p>
        </p:txBody>
      </p:sp>
      <p:pic>
        <p:nvPicPr>
          <p:cNvPr id="5" name="Рисунок 4" descr="Healthy-Lifestyle.jpg"/>
          <p:cNvPicPr>
            <a:picLocks noChangeAspect="1"/>
          </p:cNvPicPr>
          <p:nvPr/>
        </p:nvPicPr>
        <p:blipFill>
          <a:blip r:embed="rId2"/>
          <a:stretch>
            <a:fillRect/>
          </a:stretch>
        </p:blipFill>
        <p:spPr>
          <a:xfrm>
            <a:off x="1571604" y="2214554"/>
            <a:ext cx="5905500" cy="366712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ealthy_lifestyle_2.jpg"/>
          <p:cNvPicPr>
            <a:picLocks noGrp="1" noChangeAspect="1"/>
          </p:cNvPicPr>
          <p:nvPr>
            <p:ph idx="1"/>
          </p:nvPr>
        </p:nvPicPr>
        <p:blipFill>
          <a:blip r:embed="rId2"/>
          <a:stretch>
            <a:fillRect/>
          </a:stretch>
        </p:blipFill>
        <p:spPr>
          <a:xfrm>
            <a:off x="928662" y="142852"/>
            <a:ext cx="6678430" cy="5818423"/>
          </a:xfrm>
        </p:spPr>
      </p:pic>
      <p:sp>
        <p:nvSpPr>
          <p:cNvPr id="2" name="Заголовок 1"/>
          <p:cNvSpPr>
            <a:spLocks noGrp="1"/>
          </p:cNvSpPr>
          <p:nvPr>
            <p:ph type="title"/>
          </p:nvPr>
        </p:nvSpPr>
        <p:spPr>
          <a:xfrm>
            <a:off x="2357422" y="5715000"/>
            <a:ext cx="3714776" cy="11430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smtClean="0"/>
              <a:t>Thanks for attention!</a:t>
            </a:r>
            <a:endParaRPr lang="ru-RU" dirty="0"/>
          </a:p>
        </p:txBody>
      </p:sp>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28"/>
            <a:ext cx="4643470" cy="3643338"/>
          </a:xfrm>
        </p:spPr>
        <p:txBody>
          <a:bodyPr>
            <a:normAutofit fontScale="85000" lnSpcReduction="20000"/>
          </a:bodyPr>
          <a:lstStyle/>
          <a:p>
            <a:pPr>
              <a:buNone/>
            </a:pPr>
            <a:r>
              <a:rPr lang="en-US" dirty="0" smtClean="0"/>
              <a:t>      </a:t>
            </a:r>
            <a:r>
              <a:rPr lang="en-US" sz="2300" dirty="0" smtClean="0"/>
              <a:t>You hear a lot about living a healthy lifestyle, enough that the phrase 'healthy lifestyle' may be one we'd like to permanently retire. The problem is, that phrase describes the life we need to live if we want to feel good and look good. So, what does it actually mean? Well, there are the obvious things that describe a healthy person: He or she doesn't smoke, is at a healthy weight, eats healthy foods and exercises on a regular basis. It sounds so simple, it's funny just how hard it is to do all of those things in our current world.</a:t>
            </a:r>
          </a:p>
          <a:p>
            <a:endParaRPr lang="en-US" dirty="0"/>
          </a:p>
        </p:txBody>
      </p:sp>
      <p:sp>
        <p:nvSpPr>
          <p:cNvPr id="8" name="Прямоугольник 7"/>
          <p:cNvSpPr/>
          <p:nvPr/>
        </p:nvSpPr>
        <p:spPr>
          <a:xfrm>
            <a:off x="4714876" y="4000504"/>
            <a:ext cx="4286280" cy="25853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dirty="0" smtClean="0"/>
              <a:t>The good news is, you don't have to change everything at the same time. In fact, the trick to healthy living is making small changes. Take more steps each day, adding fruit to your cereal, having an extra glass of water or saying no to that second helping of buttery mashed potatoes. So, what else can you be doing to live healthy? I will tell you and show my own examples.</a:t>
            </a:r>
          </a:p>
        </p:txBody>
      </p:sp>
      <p:pic>
        <p:nvPicPr>
          <p:cNvPr id="9" name="Рисунок 8" descr="healthy-lifestyle(2).jpg"/>
          <p:cNvPicPr>
            <a:picLocks noChangeAspect="1"/>
          </p:cNvPicPr>
          <p:nvPr/>
        </p:nvPicPr>
        <p:blipFill>
          <a:blip r:embed="rId2"/>
          <a:stretch>
            <a:fillRect/>
          </a:stretch>
        </p:blipFill>
        <p:spPr>
          <a:xfrm rot="5400000">
            <a:off x="5123497" y="-20947"/>
            <a:ext cx="3286148" cy="4185250"/>
          </a:xfrm>
          <a:prstGeom prst="rect">
            <a:avLst/>
          </a:prstGeom>
        </p:spPr>
      </p:pic>
      <p:pic>
        <p:nvPicPr>
          <p:cNvPr id="7" name="Рисунок 6" descr="images+lifestyle+3.jpg"/>
          <p:cNvPicPr>
            <a:picLocks noChangeAspect="1"/>
          </p:cNvPicPr>
          <p:nvPr/>
        </p:nvPicPr>
        <p:blipFill>
          <a:blip r:embed="rId3"/>
          <a:stretch>
            <a:fillRect/>
          </a:stretch>
        </p:blipFill>
        <p:spPr>
          <a:xfrm>
            <a:off x="357157" y="285728"/>
            <a:ext cx="8082699" cy="6286544"/>
          </a:xfrm>
          <a:prstGeom prst="rect">
            <a:avLst/>
          </a:prstGeom>
        </p:spPr>
      </p:pic>
    </p:spTree>
    <p:extLst>
      <p:ext uri="{BB962C8B-B14F-4D97-AF65-F5344CB8AC3E}">
        <p14:creationId xmlns:p14="http://schemas.microsoft.com/office/powerpoint/2010/main" xmlns="" val="410330949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xit" presetSubtype="0" fill="hold" nodeType="clickEffect">
                                  <p:stCondLst>
                                    <p:cond delay="0"/>
                                  </p:stCondLst>
                                  <p:childTnLst>
                                    <p:animEffect transition="out" filter="wipe(down)">
                                      <p:cBhvr>
                                        <p:cTn id="24" dur="180" accel="50000">
                                          <p:stCondLst>
                                            <p:cond delay="1820"/>
                                          </p:stCondLst>
                                        </p:cTn>
                                        <p:tgtEl>
                                          <p:spTgt spid="7"/>
                                        </p:tgtEl>
                                      </p:cBhvr>
                                    </p:animEffect>
                                    <p:anim calcmode="lin" valueType="num">
                                      <p:cBhvr>
                                        <p:cTn id="25"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2" dur="26">
                                          <p:stCondLst>
                                            <p:cond delay="620"/>
                                          </p:stCondLst>
                                        </p:cTn>
                                        <p:tgtEl>
                                          <p:spTgt spid="7"/>
                                        </p:tgtEl>
                                      </p:cBhvr>
                                      <p:to x="100000" y="60000"/>
                                    </p:animScale>
                                    <p:animScale>
                                      <p:cBhvr>
                                        <p:cTn id="33" dur="166" decel="50000">
                                          <p:stCondLst>
                                            <p:cond delay="64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set>
                                      <p:cBhvr>
                                        <p:cTn id="40" dur="1" fill="hold">
                                          <p:stCondLst>
                                            <p:cond delay="19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Рисунок 5" descr="life-style-.gif"/>
          <p:cNvPicPr>
            <a:picLocks noChangeAspect="1"/>
          </p:cNvPicPr>
          <p:nvPr/>
        </p:nvPicPr>
        <p:blipFill>
          <a:blip r:embed="rId3"/>
          <a:stretch>
            <a:fillRect/>
          </a:stretch>
        </p:blipFill>
        <p:spPr>
          <a:xfrm>
            <a:off x="1071537" y="0"/>
            <a:ext cx="4205378" cy="3429000"/>
          </a:xfrm>
          <a:prstGeom prst="rect">
            <a:avLst/>
          </a:prstGeom>
        </p:spPr>
      </p:pic>
      <p:pic>
        <p:nvPicPr>
          <p:cNvPr id="7" name="Рисунок 6" descr="healthy+life+2.jpg"/>
          <p:cNvPicPr>
            <a:picLocks noChangeAspect="1"/>
          </p:cNvPicPr>
          <p:nvPr/>
        </p:nvPicPr>
        <p:blipFill>
          <a:blip r:embed="rId4"/>
          <a:stretch>
            <a:fillRect/>
          </a:stretch>
        </p:blipFill>
        <p:spPr>
          <a:xfrm>
            <a:off x="4564424" y="2571744"/>
            <a:ext cx="4579576" cy="4286256"/>
          </a:xfrm>
          <a:prstGeom prst="rect">
            <a:avLst/>
          </a:prstGeom>
        </p:spPr>
      </p:pic>
    </p:spTree>
    <p:extLst>
      <p:ext uri="{BB962C8B-B14F-4D97-AF65-F5344CB8AC3E}">
        <p14:creationId xmlns:p14="http://schemas.microsoft.com/office/powerpoint/2010/main" xmlns="" val="1101633878"/>
      </p:ext>
    </p:extLst>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8229600" cy="857272"/>
          </a:xfrm>
        </p:spPr>
        <p:txBody>
          <a:bodyPr>
            <a:normAutofit/>
          </a:bodyPr>
          <a:lstStyle/>
          <a:p>
            <a:r>
              <a:rPr lang="en-US" sz="4000" dirty="0" smtClean="0"/>
              <a:t>Exercises!</a:t>
            </a:r>
            <a:endParaRPr lang="ru-RU" sz="4000" dirty="0"/>
          </a:p>
        </p:txBody>
      </p:sp>
      <p:pic>
        <p:nvPicPr>
          <p:cNvPr id="8" name="Содержимое 7" descr="гг.jpg"/>
          <p:cNvPicPr>
            <a:picLocks noGrp="1" noChangeAspect="1"/>
          </p:cNvPicPr>
          <p:nvPr>
            <p:ph idx="1"/>
          </p:nvPr>
        </p:nvPicPr>
        <p:blipFill>
          <a:blip r:embed="rId2"/>
          <a:stretch>
            <a:fillRect/>
          </a:stretch>
        </p:blipFill>
        <p:spPr>
          <a:xfrm>
            <a:off x="2664183" y="214290"/>
            <a:ext cx="6479817" cy="6643710"/>
          </a:xfrm>
        </p:spPr>
      </p:pic>
      <p:sp>
        <p:nvSpPr>
          <p:cNvPr id="9" name="TextBox 8"/>
          <p:cNvSpPr txBox="1"/>
          <p:nvPr/>
        </p:nvSpPr>
        <p:spPr>
          <a:xfrm>
            <a:off x="285720" y="1000108"/>
            <a:ext cx="3500462" cy="3139321"/>
          </a:xfrm>
          <a:prstGeom prst="rect">
            <a:avLst/>
          </a:prstGeom>
          <a:noFill/>
        </p:spPr>
        <p:txBody>
          <a:bodyPr wrap="square" rtlCol="0">
            <a:spAutoFit/>
          </a:bodyPr>
          <a:lstStyle/>
          <a:p>
            <a:r>
              <a:rPr lang="en-US" dirty="0" smtClean="0"/>
              <a:t>One of the biggest reasons we're have a weight problem these days is because we sit around too much. We know we need to exercise, but we have so many excuses not to do it. We're too busy, don't know where to start, we're not motivated or we're afraid we'll injure ourselves. The truth is, everything counts and the more you move, the healthier you'll be.</a:t>
            </a:r>
            <a:endParaRPr lang="ru-RU" dirty="0"/>
          </a:p>
        </p:txBody>
      </p:sp>
    </p:spTree>
  </p:cSld>
  <p:clrMapOvr>
    <a:masterClrMapping/>
  </p:clrMapOvr>
  <p:transition>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6721.JPG"/>
          <p:cNvPicPr>
            <a:picLocks noGrp="1" noChangeAspect="1"/>
          </p:cNvPicPr>
          <p:nvPr>
            <p:ph idx="1"/>
          </p:nvPr>
        </p:nvPicPr>
        <p:blipFill>
          <a:blip r:embed="rId2" cstate="print"/>
          <a:stretch>
            <a:fillRect/>
          </a:stretch>
        </p:blipFill>
        <p:spPr>
          <a:xfrm>
            <a:off x="357158" y="214290"/>
            <a:ext cx="4722846" cy="6072230"/>
          </a:xfrm>
        </p:spPr>
      </p:pic>
      <p:pic>
        <p:nvPicPr>
          <p:cNvPr id="5" name="Рисунок 4" descr="IMG_6697.JPG"/>
          <p:cNvPicPr>
            <a:picLocks noChangeAspect="1"/>
          </p:cNvPicPr>
          <p:nvPr/>
        </p:nvPicPr>
        <p:blipFill>
          <a:blip r:embed="rId3" cstate="print"/>
          <a:stretch>
            <a:fillRect/>
          </a:stretch>
        </p:blipFill>
        <p:spPr>
          <a:xfrm>
            <a:off x="3428992" y="2571744"/>
            <a:ext cx="5715008" cy="4286256"/>
          </a:xfrm>
          <a:prstGeom prst="rect">
            <a:avLst/>
          </a:prstGeom>
        </p:spPr>
      </p:pic>
      <p:sp>
        <p:nvSpPr>
          <p:cNvPr id="8" name="TextBox 7"/>
          <p:cNvSpPr txBox="1"/>
          <p:nvPr/>
        </p:nvSpPr>
        <p:spPr>
          <a:xfrm>
            <a:off x="5357818" y="642918"/>
            <a:ext cx="3572260"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800" dirty="0" smtClean="0"/>
              <a:t>Skiing resort ‘’</a:t>
            </a:r>
            <a:r>
              <a:rPr lang="en-US" sz="2800" dirty="0" err="1" smtClean="0"/>
              <a:t>Bukovel</a:t>
            </a:r>
            <a:r>
              <a:rPr lang="en-US" sz="2800" dirty="0" smtClean="0"/>
              <a:t>’’</a:t>
            </a:r>
            <a:endParaRPr lang="ru-RU" sz="2800" dirty="0"/>
          </a:p>
        </p:txBody>
      </p:sp>
      <p:pic>
        <p:nvPicPr>
          <p:cNvPr id="6" name="Рисунок 5" descr="IMG_6683.JPG"/>
          <p:cNvPicPr>
            <a:picLocks noChangeAspect="1"/>
          </p:cNvPicPr>
          <p:nvPr/>
        </p:nvPicPr>
        <p:blipFill>
          <a:blip r:embed="rId4" cstate="print"/>
          <a:stretch>
            <a:fillRect/>
          </a:stretch>
        </p:blipFill>
        <p:spPr>
          <a:xfrm>
            <a:off x="714348" y="267844"/>
            <a:ext cx="7572428" cy="5679322"/>
          </a:xfrm>
          <a:prstGeom prst="rect">
            <a:avLst/>
          </a:prstGeom>
        </p:spPr>
      </p:pic>
      <p:sp>
        <p:nvSpPr>
          <p:cNvPr id="7" name="TextBox 6"/>
          <p:cNvSpPr txBox="1"/>
          <p:nvPr/>
        </p:nvSpPr>
        <p:spPr>
          <a:xfrm rot="20982490">
            <a:off x="5357818" y="5429264"/>
            <a:ext cx="3127010"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Of course not without fallings…</a:t>
            </a:r>
            <a:endParaRPr lang="ru-RU" dirty="0"/>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144.JPG"/>
          <p:cNvPicPr>
            <a:picLocks noGrp="1" noChangeAspect="1"/>
          </p:cNvPicPr>
          <p:nvPr>
            <p:ph idx="1"/>
          </p:nvPr>
        </p:nvPicPr>
        <p:blipFill>
          <a:blip r:embed="rId2" cstate="print"/>
          <a:stretch>
            <a:fillRect/>
          </a:stretch>
        </p:blipFill>
        <p:spPr>
          <a:xfrm>
            <a:off x="0" y="0"/>
            <a:ext cx="6858048" cy="5143536"/>
          </a:xfrm>
        </p:spPr>
      </p:pic>
      <p:pic>
        <p:nvPicPr>
          <p:cNvPr id="5" name="Рисунок 4" descr="IMG_9442.JPG"/>
          <p:cNvPicPr>
            <a:picLocks noChangeAspect="1"/>
          </p:cNvPicPr>
          <p:nvPr/>
        </p:nvPicPr>
        <p:blipFill>
          <a:blip r:embed="rId3" cstate="print"/>
          <a:stretch>
            <a:fillRect/>
          </a:stretch>
        </p:blipFill>
        <p:spPr>
          <a:xfrm>
            <a:off x="500034" y="500042"/>
            <a:ext cx="6643702" cy="4982777"/>
          </a:xfrm>
          <a:prstGeom prst="rect">
            <a:avLst/>
          </a:prstGeom>
        </p:spPr>
      </p:pic>
      <p:pic>
        <p:nvPicPr>
          <p:cNvPr id="8" name="Рисунок 7" descr="IMG_0158.JPG"/>
          <p:cNvPicPr>
            <a:picLocks noChangeAspect="1"/>
          </p:cNvPicPr>
          <p:nvPr/>
        </p:nvPicPr>
        <p:blipFill>
          <a:blip r:embed="rId4" cstate="print"/>
          <a:stretch>
            <a:fillRect/>
          </a:stretch>
        </p:blipFill>
        <p:spPr>
          <a:xfrm>
            <a:off x="928662" y="857232"/>
            <a:ext cx="7429520" cy="5572140"/>
          </a:xfrm>
          <a:prstGeom prst="rect">
            <a:avLst/>
          </a:prstGeom>
        </p:spPr>
      </p:pic>
      <p:pic>
        <p:nvPicPr>
          <p:cNvPr id="9" name="Рисунок 8" descr="IMG_9451.JPG"/>
          <p:cNvPicPr>
            <a:picLocks noChangeAspect="1"/>
          </p:cNvPicPr>
          <p:nvPr/>
        </p:nvPicPr>
        <p:blipFill>
          <a:blip r:embed="rId5" cstate="print"/>
          <a:stretch>
            <a:fillRect/>
          </a:stretch>
        </p:blipFill>
        <p:spPr>
          <a:xfrm>
            <a:off x="1500166" y="1125124"/>
            <a:ext cx="7643834" cy="5732876"/>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8" presetClass="entr" presetSubtype="0" accel="5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7"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80">
                                          <p:stCondLst>
                                            <p:cond delay="0"/>
                                          </p:stCondLst>
                                        </p:cTn>
                                        <p:tgtEl>
                                          <p:spTgt spid="8"/>
                                        </p:tgtEl>
                                      </p:cBhvr>
                                    </p:animEffect>
                                    <p:anim calcmode="lin" valueType="num">
                                      <p:cBhvr>
                                        <p:cTn id="2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0" dur="26">
                                          <p:stCondLst>
                                            <p:cond delay="650"/>
                                          </p:stCondLst>
                                        </p:cTn>
                                        <p:tgtEl>
                                          <p:spTgt spid="8"/>
                                        </p:tgtEl>
                                      </p:cBhvr>
                                      <p:to x="100000" y="60000"/>
                                    </p:animScale>
                                    <p:animScale>
                                      <p:cBhvr>
                                        <p:cTn id="31" dur="166" decel="50000">
                                          <p:stCondLst>
                                            <p:cond delay="676"/>
                                          </p:stCondLst>
                                        </p:cTn>
                                        <p:tgtEl>
                                          <p:spTgt spid="8"/>
                                        </p:tgtEl>
                                      </p:cBhvr>
                                      <p:to x="100000" y="100000"/>
                                    </p:animScale>
                                    <p:animScale>
                                      <p:cBhvr>
                                        <p:cTn id="32" dur="26">
                                          <p:stCondLst>
                                            <p:cond delay="1312"/>
                                          </p:stCondLst>
                                        </p:cTn>
                                        <p:tgtEl>
                                          <p:spTgt spid="8"/>
                                        </p:tgtEl>
                                      </p:cBhvr>
                                      <p:to x="100000" y="80000"/>
                                    </p:animScale>
                                    <p:animScale>
                                      <p:cBhvr>
                                        <p:cTn id="33" dur="166" decel="50000">
                                          <p:stCondLst>
                                            <p:cond delay="1338"/>
                                          </p:stCondLst>
                                        </p:cTn>
                                        <p:tgtEl>
                                          <p:spTgt spid="8"/>
                                        </p:tgtEl>
                                      </p:cBhvr>
                                      <p:to x="100000" y="100000"/>
                                    </p:animScale>
                                    <p:animScale>
                                      <p:cBhvr>
                                        <p:cTn id="34" dur="26">
                                          <p:stCondLst>
                                            <p:cond delay="1642"/>
                                          </p:stCondLst>
                                        </p:cTn>
                                        <p:tgtEl>
                                          <p:spTgt spid="8"/>
                                        </p:tgtEl>
                                      </p:cBhvr>
                                      <p:to x="100000" y="90000"/>
                                    </p:animScale>
                                    <p:animScale>
                                      <p:cBhvr>
                                        <p:cTn id="35" dur="166" decel="50000">
                                          <p:stCondLst>
                                            <p:cond delay="1668"/>
                                          </p:stCondLst>
                                        </p:cTn>
                                        <p:tgtEl>
                                          <p:spTgt spid="8"/>
                                        </p:tgtEl>
                                      </p:cBhvr>
                                      <p:to x="100000" y="100000"/>
                                    </p:animScale>
                                    <p:animScale>
                                      <p:cBhvr>
                                        <p:cTn id="36" dur="26">
                                          <p:stCondLst>
                                            <p:cond delay="1808"/>
                                          </p:stCondLst>
                                        </p:cTn>
                                        <p:tgtEl>
                                          <p:spTgt spid="8"/>
                                        </p:tgtEl>
                                      </p:cBhvr>
                                      <p:to x="100000" y="95000"/>
                                    </p:animScale>
                                    <p:animScale>
                                      <p:cBhvr>
                                        <p:cTn id="37" dur="166" decel="50000">
                                          <p:stCondLst>
                                            <p:cond delay="1834"/>
                                          </p:stCondLst>
                                        </p:cTn>
                                        <p:tgtEl>
                                          <p:spTgt spid="8"/>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from="(-#ppt_w/2)" to="(#ppt_x)" calcmode="lin" valueType="num">
                                      <p:cBhvr>
                                        <p:cTn id="42" dur="600" fill="hold">
                                          <p:stCondLst>
                                            <p:cond delay="0"/>
                                          </p:stCondLst>
                                        </p:cTn>
                                        <p:tgtEl>
                                          <p:spTgt spid="9"/>
                                        </p:tgtEl>
                                        <p:attrNameLst>
                                          <p:attrName>ppt_x</p:attrName>
                                        </p:attrNameLst>
                                      </p:cBhvr>
                                    </p:anim>
                                    <p:anim from="0" to="-1.0" calcmode="lin" valueType="num">
                                      <p:cBhvr>
                                        <p:cTn id="43" dur="200" decel="50000" autoRev="1" fill="hold">
                                          <p:stCondLst>
                                            <p:cond delay="600"/>
                                          </p:stCondLst>
                                        </p:cTn>
                                        <p:tgtEl>
                                          <p:spTgt spid="9"/>
                                        </p:tgtEl>
                                        <p:attrNameLst>
                                          <p:attrName>xshear</p:attrName>
                                        </p:attrNameLst>
                                      </p:cBhvr>
                                    </p:anim>
                                    <p:animScale>
                                      <p:cBhvr>
                                        <p:cTn id="44" dur="200" decel="100000" autoRev="1" fill="hold">
                                          <p:stCondLst>
                                            <p:cond delay="600"/>
                                          </p:stCondLst>
                                        </p:cTn>
                                        <p:tgtEl>
                                          <p:spTgt spid="9"/>
                                        </p:tgtEl>
                                      </p:cBhvr>
                                      <p:from x="100000" y="100000"/>
                                      <p:to x="80000" y="100000"/>
                                    </p:animScale>
                                    <p:anim by="(#ppt_h/3+#ppt_w*0.1)" calcmode="lin" valueType="num">
                                      <p:cBhvr additive="sum">
                                        <p:cTn id="45"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Рисунок 3" descr="1636848595 013ап.jpg"/>
          <p:cNvPicPr>
            <a:picLocks noChangeAspect="1"/>
          </p:cNvPicPr>
          <p:nvPr/>
        </p:nvPicPr>
        <p:blipFill>
          <a:blip r:embed="rId3" cstate="print"/>
          <a:stretch>
            <a:fillRect/>
          </a:stretch>
        </p:blipFill>
        <p:spPr>
          <a:xfrm>
            <a:off x="918182" y="0"/>
            <a:ext cx="8225818" cy="6858000"/>
          </a:xfrm>
          <a:prstGeom prst="rect">
            <a:avLst/>
          </a:prstGeom>
        </p:spPr>
      </p:pic>
      <p:pic>
        <p:nvPicPr>
          <p:cNvPr id="5" name="Рисунок 4" descr="1636848595 022лрпл.jpg"/>
          <p:cNvPicPr>
            <a:picLocks noChangeAspect="1"/>
          </p:cNvPicPr>
          <p:nvPr/>
        </p:nvPicPr>
        <p:blipFill>
          <a:blip r:embed="rId4" cstate="print"/>
          <a:stretch>
            <a:fillRect/>
          </a:stretch>
        </p:blipFill>
        <p:spPr>
          <a:xfrm>
            <a:off x="658301" y="0"/>
            <a:ext cx="7827398" cy="6858000"/>
          </a:xfrm>
          <a:prstGeom prst="rect">
            <a:avLst/>
          </a:prstGeom>
        </p:spPr>
      </p:pic>
      <p:pic>
        <p:nvPicPr>
          <p:cNvPr id="8" name="Рисунок 7" descr="1636848595 028.jpg"/>
          <p:cNvPicPr>
            <a:picLocks noChangeAspect="1"/>
          </p:cNvPicPr>
          <p:nvPr/>
        </p:nvPicPr>
        <p:blipFill>
          <a:blip r:embed="rId5" cstate="print"/>
          <a:stretch>
            <a:fillRect/>
          </a:stretch>
        </p:blipFill>
        <p:spPr>
          <a:xfrm>
            <a:off x="214282" y="428604"/>
            <a:ext cx="4714890" cy="6286520"/>
          </a:xfrm>
          <a:prstGeom prst="rect">
            <a:avLst/>
          </a:prstGeom>
        </p:spPr>
      </p:pic>
      <p:pic>
        <p:nvPicPr>
          <p:cNvPr id="9" name="Рисунок 8" descr="1636848595 031.jpg"/>
          <p:cNvPicPr>
            <a:picLocks noChangeAspect="1"/>
          </p:cNvPicPr>
          <p:nvPr/>
        </p:nvPicPr>
        <p:blipFill>
          <a:blip r:embed="rId6"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10163387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5543560" cy="846158"/>
          </a:xfrm>
        </p:spPr>
        <p:txBody>
          <a:bodyPr/>
          <a:lstStyle/>
          <a:p>
            <a:r>
              <a:rPr lang="en-US" dirty="0" smtClean="0"/>
              <a:t>Relax and have a rest!</a:t>
            </a:r>
            <a:endParaRPr lang="ru-RU" dirty="0"/>
          </a:p>
        </p:txBody>
      </p:sp>
      <p:pic>
        <p:nvPicPr>
          <p:cNvPr id="5" name="Рисунок 4" descr="IMG_5304.JPG"/>
          <p:cNvPicPr>
            <a:picLocks noChangeAspect="1"/>
          </p:cNvPicPr>
          <p:nvPr/>
        </p:nvPicPr>
        <p:blipFill>
          <a:blip r:embed="rId2" cstate="print"/>
          <a:stretch>
            <a:fillRect/>
          </a:stretch>
        </p:blipFill>
        <p:spPr>
          <a:xfrm>
            <a:off x="357158" y="142852"/>
            <a:ext cx="4069396" cy="6357958"/>
          </a:xfrm>
          <a:prstGeom prst="rect">
            <a:avLst/>
          </a:prstGeom>
        </p:spPr>
      </p:pic>
      <p:pic>
        <p:nvPicPr>
          <p:cNvPr id="4" name="Содержимое 3" descr="IMG_5301.JPG"/>
          <p:cNvPicPr>
            <a:picLocks noGrp="1" noChangeAspect="1"/>
          </p:cNvPicPr>
          <p:nvPr>
            <p:ph idx="1"/>
          </p:nvPr>
        </p:nvPicPr>
        <p:blipFill>
          <a:blip r:embed="rId3" cstate="print"/>
          <a:stretch>
            <a:fillRect/>
          </a:stretch>
        </p:blipFill>
        <p:spPr>
          <a:xfrm>
            <a:off x="4643438" y="142852"/>
            <a:ext cx="4238655" cy="6357982"/>
          </a:xfrm>
        </p:spPr>
      </p:pic>
      <p:pic>
        <p:nvPicPr>
          <p:cNvPr id="6" name="Рисунок 5" descr="cE2cx-TllK8.jpg"/>
          <p:cNvPicPr>
            <a:picLocks noChangeAspect="1"/>
          </p:cNvPicPr>
          <p:nvPr/>
        </p:nvPicPr>
        <p:blipFill>
          <a:blip r:embed="rId4"/>
          <a:stretch>
            <a:fillRect/>
          </a:stretch>
        </p:blipFill>
        <p:spPr>
          <a:xfrm>
            <a:off x="0" y="764381"/>
            <a:ext cx="9144000" cy="6093619"/>
          </a:xfrm>
          <a:prstGeom prst="rect">
            <a:avLst/>
          </a:prstGeom>
        </p:spPr>
      </p:pic>
      <p:pic>
        <p:nvPicPr>
          <p:cNvPr id="7" name="Рисунок 6" descr="B81rSvRNQUc.jpg"/>
          <p:cNvPicPr>
            <a:picLocks noChangeAspect="1"/>
          </p:cNvPicPr>
          <p:nvPr/>
        </p:nvPicPr>
        <p:blipFill>
          <a:blip r:embed="rId5"/>
          <a:stretch>
            <a:fillRect/>
          </a:stretch>
        </p:blipFill>
        <p:spPr>
          <a:xfrm>
            <a:off x="0" y="764381"/>
            <a:ext cx="9144000" cy="6093619"/>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35"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anim calcmode="lin" valueType="num">
                                      <p:cBhvr>
                                        <p:cTn id="50" dur="2000" fill="hold"/>
                                        <p:tgtEl>
                                          <p:spTgt spid="7"/>
                                        </p:tgtEl>
                                        <p:attrNameLst>
                                          <p:attrName>style.rotation</p:attrName>
                                        </p:attrNameLst>
                                      </p:cBhvr>
                                      <p:tavLst>
                                        <p:tav tm="0">
                                          <p:val>
                                            <p:fltVal val="720"/>
                                          </p:val>
                                        </p:tav>
                                        <p:tav tm="100000">
                                          <p:val>
                                            <p:fltVal val="0"/>
                                          </p:val>
                                        </p:tav>
                                      </p:tavLst>
                                    </p:anim>
                                    <p:anim calcmode="lin" valueType="num">
                                      <p:cBhvr>
                                        <p:cTn id="51" dur="2000" fill="hold"/>
                                        <p:tgtEl>
                                          <p:spTgt spid="7"/>
                                        </p:tgtEl>
                                        <p:attrNameLst>
                                          <p:attrName>ppt_h</p:attrName>
                                        </p:attrNameLst>
                                      </p:cBhvr>
                                      <p:tavLst>
                                        <p:tav tm="0">
                                          <p:val>
                                            <p:fltVal val="0"/>
                                          </p:val>
                                        </p:tav>
                                        <p:tav tm="100000">
                                          <p:val>
                                            <p:strVal val="#ppt_h"/>
                                          </p:val>
                                        </p:tav>
                                      </p:tavLst>
                                    </p:anim>
                                    <p:anim calcmode="lin" valueType="num">
                                      <p:cBhvr>
                                        <p:cTn id="52"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ealthy-lifestyle-tips.jpg"/>
          <p:cNvPicPr>
            <a:picLocks noGrp="1" noChangeAspect="1"/>
          </p:cNvPicPr>
          <p:nvPr>
            <p:ph idx="1"/>
          </p:nvPr>
        </p:nvPicPr>
        <p:blipFill>
          <a:blip r:embed="rId2"/>
          <a:stretch>
            <a:fillRect/>
          </a:stretch>
        </p:blipFill>
        <p:spPr>
          <a:xfrm>
            <a:off x="2643174" y="214291"/>
            <a:ext cx="6500826" cy="6643710"/>
          </a:xfrm>
        </p:spPr>
      </p:pic>
      <p:sp>
        <p:nvSpPr>
          <p:cNvPr id="2" name="Заголовок 1"/>
          <p:cNvSpPr>
            <a:spLocks noGrp="1"/>
          </p:cNvSpPr>
          <p:nvPr>
            <p:ph type="title"/>
          </p:nvPr>
        </p:nvSpPr>
        <p:spPr>
          <a:xfrm>
            <a:off x="428596" y="1071546"/>
            <a:ext cx="4357718" cy="1143000"/>
          </a:xfrm>
        </p:spPr>
        <p:txBody>
          <a:bodyPr>
            <a:normAutofit fontScale="90000"/>
          </a:bodyPr>
          <a:lstStyle/>
          <a:p>
            <a:r>
              <a:rPr lang="en-US" sz="4400" dirty="0" smtClean="0"/>
              <a:t>Eat well! </a:t>
            </a:r>
            <a:r>
              <a:rPr lang="en-US" dirty="0" smtClean="0"/>
              <a:t/>
            </a:r>
            <a:br>
              <a:rPr lang="en-US" dirty="0" smtClean="0"/>
            </a:br>
            <a:r>
              <a:rPr lang="en-US" dirty="0" smtClean="0">
                <a:solidFill>
                  <a:schemeClr val="tx1"/>
                </a:solidFill>
              </a:rPr>
              <a:t>Eating a healthy diet is another part of the healthy lifestyle.</a:t>
            </a:r>
            <a:r>
              <a:rPr lang="ru-RU" dirty="0" smtClean="0"/>
              <a:t/>
            </a:r>
            <a:br>
              <a:rPr lang="ru-RU" dirty="0" smtClean="0"/>
            </a:br>
            <a:endParaRPr lang="ru-RU" dirty="0"/>
          </a:p>
        </p:txBody>
      </p:sp>
      <p:pic>
        <p:nvPicPr>
          <p:cNvPr id="5" name="Рисунок 4" descr="healthy-lifestyle-with-herbalife_3.jpg"/>
          <p:cNvPicPr>
            <a:picLocks noChangeAspect="1"/>
          </p:cNvPicPr>
          <p:nvPr/>
        </p:nvPicPr>
        <p:blipFill>
          <a:blip r:embed="rId3"/>
          <a:stretch>
            <a:fillRect/>
          </a:stretch>
        </p:blipFill>
        <p:spPr>
          <a:xfrm>
            <a:off x="133165" y="0"/>
            <a:ext cx="8877670" cy="68580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339</Words>
  <Application>Microsoft Office PowerPoint</Application>
  <PresentationFormat>Экран (4:3)</PresentationFormat>
  <Paragraphs>14</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Office Theme</vt:lpstr>
      <vt:lpstr>My Healthy Lifestyle</vt:lpstr>
      <vt:lpstr>Слайд 2</vt:lpstr>
      <vt:lpstr>Слайд 3</vt:lpstr>
      <vt:lpstr>Exercises!</vt:lpstr>
      <vt:lpstr>Слайд 5</vt:lpstr>
      <vt:lpstr>Слайд 6</vt:lpstr>
      <vt:lpstr>Слайд 7</vt:lpstr>
      <vt:lpstr>Relax and have a rest!</vt:lpstr>
      <vt:lpstr>Eat well!  Eating a healthy diet is another part of the healthy lifestyle. </vt:lpstr>
      <vt:lpstr>Слайд 10</vt:lpstr>
      <vt:lpstr>Слайд 11</vt:lpstr>
      <vt:lpstr>Thanks for attention!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Admin</cp:lastModifiedBy>
  <cp:revision>37</cp:revision>
  <dcterms:created xsi:type="dcterms:W3CDTF">2013-08-21T19:17:07Z</dcterms:created>
  <dcterms:modified xsi:type="dcterms:W3CDTF">2014-02-12T21:46:11Z</dcterms:modified>
</cp:coreProperties>
</file>