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7" r:id="rId20"/>
    <p:sldId id="274" r:id="rId21"/>
    <p:sldId id="275" r:id="rId22"/>
    <p:sldId id="276" r:id="rId23"/>
    <p:sldId id="27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61" d="100"/>
          <a:sy n="61" d="100"/>
        </p:scale>
        <p:origin x="-90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10.04.2014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10.04.2014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10.04.2014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10.04.2014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7000"/>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10.04.2014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file:///C:\Users\&#1055;&#1086;&#1083;&#1100;&#1079;&#1086;&#1074;&#1072;&#1090;&#1077;&#1083;&#1100;\Downloads\&#1063;&#1072;&#1081;&#1082;&#1086;&#1074;&#1089;&#1082;&#1080;&#1081;%20-%20&#1050;&#1083;&#1072;&#1089;&#1089;&#1080;&#1095;&#1077;&#1089;&#1082;&#1072;&#1103;%20&#1052;&#1091;&#1079;&#1099;&#1082;&#1072;,%20%5b&#1089;%20&#1089;&#1072;&#1081;&#1090;&#1072;%20www.ololo.fm%5d.mp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 Id="rId5" Type="http://schemas.openxmlformats.org/officeDocument/2006/relationships/image" Target="../media/image31.jpe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5.xml"/><Relationship Id="rId5" Type="http://schemas.openxmlformats.org/officeDocument/2006/relationships/image" Target="../media/image39.jpe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5.xml"/><Relationship Id="rId5" Type="http://schemas.openxmlformats.org/officeDocument/2006/relationships/image" Target="../media/image43.jpeg"/><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5.xml"/><Relationship Id="rId4" Type="http://schemas.openxmlformats.org/officeDocument/2006/relationships/image" Target="../media/image46.jpeg"/></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5.xml"/><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5.xml"/><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5.xml"/><Relationship Id="rId5" Type="http://schemas.openxmlformats.org/officeDocument/2006/relationships/image" Target="../media/image56.jpeg"/><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5.xml"/><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5.xml"/><Relationship Id="rId4" Type="http://schemas.openxmlformats.org/officeDocument/2006/relationships/image" Target="../media/image6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571744"/>
            <a:ext cx="8229600" cy="1357322"/>
          </a:xfrm>
        </p:spPr>
        <p:txBody>
          <a:bodyPr>
            <a:noAutofit/>
          </a:bodyPr>
          <a:lstStyle/>
          <a:p>
            <a:r>
              <a:rPr lang="en-US" sz="9600" b="1" i="1" dirty="0" smtClean="0">
                <a:solidFill>
                  <a:srgbClr val="FFFF00"/>
                </a:solidFill>
              </a:rPr>
              <a:t>Healthy Lifestyle</a:t>
            </a:r>
            <a:endParaRPr lang="uk-UA" sz="9600" b="1" i="1" dirty="0">
              <a:solidFill>
                <a:srgbClr val="FFFF00"/>
              </a:solidFill>
            </a:endParaRPr>
          </a:p>
        </p:txBody>
      </p:sp>
      <p:pic>
        <p:nvPicPr>
          <p:cNvPr id="14" name="Чайковский - Классическая Музыка, [с сайта www.ololo.fm].mp3">
            <a:hlinkClick r:id="" action="ppaction://media"/>
          </p:cNvPr>
          <p:cNvPicPr>
            <a:picLocks noGrp="1" noRot="1" noChangeAspect="1"/>
          </p:cNvPicPr>
          <p:nvPr>
            <p:ph idx="1"/>
            <a:audioFile r:link="rId1"/>
          </p:nvPr>
        </p:nvPicPr>
        <p:blipFill>
          <a:blip r:embed="rId3"/>
          <a:stretch>
            <a:fillRect/>
          </a:stretch>
        </p:blipFill>
        <p:spPr>
          <a:xfrm>
            <a:off x="4113213" y="5838825"/>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1" presetClass="mediacall" presetSubtype="0" fill="hold" nodeType="afterEffect">
                                  <p:stCondLst>
                                    <p:cond delay="0"/>
                                  </p:stCondLst>
                                  <p:childTnLst>
                                    <p:cmd type="call" cmd="playFrom(0.0)">
                                      <p:cBhvr>
                                        <p:cTn id="12"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3" repeatCount="indefinite" fill="hold" display="0">
                  <p:stCondLst>
                    <p:cond delay="indefinite"/>
                  </p:stCondLst>
                  <p:endCondLst>
                    <p:cond evt="onPrev" delay="0">
                      <p:tgtEl>
                        <p:sldTgt/>
                      </p:tgtEl>
                    </p:cond>
                    <p:cond evt="onStopAudio" delay="0">
                      <p:tgtEl>
                        <p:sldTgt/>
                      </p:tgtEl>
                    </p:cond>
                  </p:endCondLst>
                </p:cTn>
                <p:tgtEl>
                  <p:spTgt spid="14"/>
                </p:tgtEl>
              </p:cMediaNode>
            </p:audio>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dirty="0" smtClean="0"/>
              <a:t> </a:t>
            </a:r>
            <a:endParaRPr lang="uk-UA" dirty="0"/>
          </a:p>
        </p:txBody>
      </p:sp>
      <p:sp>
        <p:nvSpPr>
          <p:cNvPr id="5" name="Текст 4"/>
          <p:cNvSpPr>
            <a:spLocks noGrp="1"/>
          </p:cNvSpPr>
          <p:nvPr>
            <p:ph type="body" idx="1"/>
          </p:nvPr>
        </p:nvSpPr>
        <p:spPr>
          <a:xfrm>
            <a:off x="457200" y="285728"/>
            <a:ext cx="4040188" cy="928695"/>
          </a:xfrm>
        </p:spPr>
        <p:txBody>
          <a:bodyPr>
            <a:normAutofit/>
          </a:bodyPr>
          <a:lstStyle/>
          <a:p>
            <a:r>
              <a:rPr lang="en-US" sz="3200" dirty="0" smtClean="0"/>
              <a:t>no bad habits; </a:t>
            </a:r>
          </a:p>
        </p:txBody>
      </p:sp>
      <p:pic>
        <p:nvPicPr>
          <p:cNvPr id="9" name="Содержимое 8" descr="09P_lkIbP3M.jpg"/>
          <p:cNvPicPr>
            <a:picLocks noGrp="1" noChangeAspect="1"/>
          </p:cNvPicPr>
          <p:nvPr>
            <p:ph sz="half" idx="2"/>
          </p:nvPr>
        </p:nvPicPr>
        <p:blipFill>
          <a:blip r:embed="rId2"/>
          <a:stretch>
            <a:fillRect/>
          </a:stretch>
        </p:blipFill>
        <p:spPr>
          <a:xfrm>
            <a:off x="285720" y="1571612"/>
            <a:ext cx="2928926" cy="3036320"/>
          </a:xfrm>
        </p:spPr>
      </p:pic>
      <p:sp>
        <p:nvSpPr>
          <p:cNvPr id="7" name="Текст 6"/>
          <p:cNvSpPr>
            <a:spLocks noGrp="1"/>
          </p:cNvSpPr>
          <p:nvPr>
            <p:ph type="body" sz="quarter" idx="3"/>
          </p:nvPr>
        </p:nvSpPr>
        <p:spPr>
          <a:xfrm>
            <a:off x="4645025" y="285729"/>
            <a:ext cx="4041775" cy="1357322"/>
          </a:xfrm>
        </p:spPr>
        <p:txBody>
          <a:bodyPr/>
          <a:lstStyle/>
          <a:p>
            <a:r>
              <a:rPr lang="en-US" sz="3200" dirty="0" smtClean="0"/>
              <a:t>positive emotions;</a:t>
            </a:r>
            <a:endParaRPr lang="uk-UA" sz="3200" dirty="0" smtClean="0"/>
          </a:p>
          <a:p>
            <a:endParaRPr lang="uk-UA" dirty="0"/>
          </a:p>
        </p:txBody>
      </p:sp>
      <p:pic>
        <p:nvPicPr>
          <p:cNvPr id="11" name="Рисунок 10" descr="pomosh-zhivotnih-ljudjam-sushestvuet-vlijanie_1.jpg"/>
          <p:cNvPicPr>
            <a:picLocks noChangeAspect="1"/>
          </p:cNvPicPr>
          <p:nvPr/>
        </p:nvPicPr>
        <p:blipFill>
          <a:blip r:embed="rId3"/>
          <a:stretch>
            <a:fillRect/>
          </a:stretch>
        </p:blipFill>
        <p:spPr>
          <a:xfrm>
            <a:off x="3929058" y="1785926"/>
            <a:ext cx="3286148" cy="2451775"/>
          </a:xfrm>
          <a:prstGeom prst="rect">
            <a:avLst/>
          </a:prstGeom>
        </p:spPr>
      </p:pic>
      <p:pic>
        <p:nvPicPr>
          <p:cNvPr id="12" name="Рисунок 11" descr="reyting-samykh-pozitivnykh-stran.jpg"/>
          <p:cNvPicPr>
            <a:picLocks noChangeAspect="1"/>
          </p:cNvPicPr>
          <p:nvPr/>
        </p:nvPicPr>
        <p:blipFill>
          <a:blip r:embed="rId4"/>
          <a:stretch>
            <a:fillRect/>
          </a:stretch>
        </p:blipFill>
        <p:spPr>
          <a:xfrm>
            <a:off x="1000100" y="4143380"/>
            <a:ext cx="3543325" cy="2214578"/>
          </a:xfrm>
          <a:prstGeom prst="rect">
            <a:avLst/>
          </a:prstGeom>
        </p:spPr>
      </p:pic>
      <p:pic>
        <p:nvPicPr>
          <p:cNvPr id="10" name="Содержимое 9" descr="e5dfe-230.jpg"/>
          <p:cNvPicPr>
            <a:picLocks noGrp="1" noChangeAspect="1"/>
          </p:cNvPicPr>
          <p:nvPr>
            <p:ph sz="quarter" idx="4"/>
          </p:nvPr>
        </p:nvPicPr>
        <p:blipFill>
          <a:blip r:embed="rId5"/>
          <a:stretch>
            <a:fillRect/>
          </a:stretch>
        </p:blipFill>
        <p:spPr>
          <a:xfrm>
            <a:off x="5214942" y="3857628"/>
            <a:ext cx="3576102" cy="264320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5">
                                            <p:txEl>
                                              <p:pRg st="0" end="0"/>
                                            </p:txEl>
                                          </p:spTgt>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anim calcmode="lin" valueType="num">
                                      <p:cBhvr>
                                        <p:cTn id="14" dur="2000" fill="hold"/>
                                        <p:tgtEl>
                                          <p:spTgt spid="12"/>
                                        </p:tgtEl>
                                        <p:attrNameLst>
                                          <p:attrName>style.rotation</p:attrName>
                                        </p:attrNameLst>
                                      </p:cBhvr>
                                      <p:tavLst>
                                        <p:tav tm="0">
                                          <p:val>
                                            <p:fltVal val="720"/>
                                          </p:val>
                                        </p:tav>
                                        <p:tav tm="100000">
                                          <p:val>
                                            <p:fltVal val="0"/>
                                          </p:val>
                                        </p:tav>
                                      </p:tavLst>
                                    </p:anim>
                                    <p:anim calcmode="lin" valueType="num">
                                      <p:cBhvr>
                                        <p:cTn id="15" dur="2000" fill="hold"/>
                                        <p:tgtEl>
                                          <p:spTgt spid="12"/>
                                        </p:tgtEl>
                                        <p:attrNameLst>
                                          <p:attrName>ppt_h</p:attrName>
                                        </p:attrNameLst>
                                      </p:cBhvr>
                                      <p:tavLst>
                                        <p:tav tm="0">
                                          <p:val>
                                            <p:fltVal val="0"/>
                                          </p:val>
                                        </p:tav>
                                        <p:tav tm="100000">
                                          <p:val>
                                            <p:strVal val="#ppt_h"/>
                                          </p:val>
                                        </p:tav>
                                      </p:tavLst>
                                    </p:anim>
                                    <p:anim calcmode="lin" valueType="num">
                                      <p:cBhvr>
                                        <p:cTn id="16" dur="2000" fill="hold"/>
                                        <p:tgtEl>
                                          <p:spTgt spid="12"/>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anim calcmode="lin" valueType="num">
                                      <p:cBhvr>
                                        <p:cTn id="20" dur="2000" fill="hold"/>
                                        <p:tgtEl>
                                          <p:spTgt spid="11"/>
                                        </p:tgtEl>
                                        <p:attrNameLst>
                                          <p:attrName>style.rotation</p:attrName>
                                        </p:attrNameLst>
                                      </p:cBhvr>
                                      <p:tavLst>
                                        <p:tav tm="0">
                                          <p:val>
                                            <p:fltVal val="720"/>
                                          </p:val>
                                        </p:tav>
                                        <p:tav tm="100000">
                                          <p:val>
                                            <p:fltVal val="0"/>
                                          </p:val>
                                        </p:tav>
                                      </p:tavLst>
                                    </p:anim>
                                    <p:anim calcmode="lin" valueType="num">
                                      <p:cBhvr>
                                        <p:cTn id="21" dur="2000" fill="hold"/>
                                        <p:tgtEl>
                                          <p:spTgt spid="11"/>
                                        </p:tgtEl>
                                        <p:attrNameLst>
                                          <p:attrName>ppt_h</p:attrName>
                                        </p:attrNameLst>
                                      </p:cBhvr>
                                      <p:tavLst>
                                        <p:tav tm="0">
                                          <p:val>
                                            <p:fltVal val="0"/>
                                          </p:val>
                                        </p:tav>
                                        <p:tav tm="100000">
                                          <p:val>
                                            <p:strVal val="#ppt_h"/>
                                          </p:val>
                                        </p:tav>
                                      </p:tavLst>
                                    </p:anim>
                                    <p:anim calcmode="lin" valueType="num">
                                      <p:cBhvr>
                                        <p:cTn id="22" dur="2000" fill="hold"/>
                                        <p:tgtEl>
                                          <p:spTgt spid="11"/>
                                        </p:tgtEl>
                                        <p:attrNameLst>
                                          <p:attrName>ppt_w</p:attrName>
                                        </p:attrNameLst>
                                      </p:cBhvr>
                                      <p:tavLst>
                                        <p:tav tm="0">
                                          <p:val>
                                            <p:fltVal val="0"/>
                                          </p:val>
                                        </p:tav>
                                        <p:tav tm="100000">
                                          <p:val>
                                            <p:strVal val="#ppt_w"/>
                                          </p:val>
                                        </p:tav>
                                      </p:tavLst>
                                    </p:anim>
                                  </p:childTnLst>
                                </p:cTn>
                              </p:par>
                            </p:childTnLst>
                          </p:cTn>
                        </p:par>
                        <p:par>
                          <p:cTn id="23" fill="hold">
                            <p:stCondLst>
                              <p:cond delay="2000"/>
                            </p:stCondLst>
                            <p:childTnLst>
                              <p:par>
                                <p:cTn id="24" presetID="35" presetClass="entr" presetSubtype="0" fill="hold" grpId="0" nodeType="after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2000"/>
                                        <p:tgtEl>
                                          <p:spTgt spid="7">
                                            <p:txEl>
                                              <p:pRg st="0" end="0"/>
                                            </p:txEl>
                                          </p:spTgt>
                                        </p:tgtEl>
                                      </p:cBhvr>
                                    </p:animEffect>
                                    <p:anim calcmode="lin" valueType="num">
                                      <p:cBhvr>
                                        <p:cTn id="27" dur="2000" fill="hold"/>
                                        <p:tgtEl>
                                          <p:spTgt spid="7">
                                            <p:txEl>
                                              <p:pRg st="0" end="0"/>
                                            </p:txEl>
                                          </p:spTgt>
                                        </p:tgtEl>
                                        <p:attrNameLst>
                                          <p:attrName>style.rotation</p:attrName>
                                        </p:attrNameLst>
                                      </p:cBhvr>
                                      <p:tavLst>
                                        <p:tav tm="0">
                                          <p:val>
                                            <p:fltVal val="720"/>
                                          </p:val>
                                        </p:tav>
                                        <p:tav tm="100000">
                                          <p:val>
                                            <p:fltVal val="0"/>
                                          </p:val>
                                        </p:tav>
                                      </p:tavLst>
                                    </p:anim>
                                    <p:anim calcmode="lin" valueType="num">
                                      <p:cBhvr>
                                        <p:cTn id="28" dur="2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29" dur="2000" fill="hold"/>
                                        <p:tgtEl>
                                          <p:spTgt spid="7">
                                            <p:txEl>
                                              <p:pRg st="0" end="0"/>
                                            </p:txEl>
                                          </p:spTgt>
                                        </p:tgtEl>
                                        <p:attrNameLst>
                                          <p:attrName>ppt_w</p:attrName>
                                        </p:attrNameLst>
                                      </p:cBhvr>
                                      <p:tavLst>
                                        <p:tav tm="0">
                                          <p:val>
                                            <p:fltVal val="0"/>
                                          </p:val>
                                        </p:tav>
                                        <p:tav tm="100000">
                                          <p:val>
                                            <p:strVal val="#ppt_w"/>
                                          </p:val>
                                        </p:tav>
                                      </p:tavLst>
                                    </p:anim>
                                  </p:childTnLst>
                                </p:cTn>
                              </p:par>
                              <p:par>
                                <p:cTn id="30" presetID="35"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anim calcmode="lin" valueType="num">
                                      <p:cBhvr>
                                        <p:cTn id="33" dur="2000" fill="hold"/>
                                        <p:tgtEl>
                                          <p:spTgt spid="9"/>
                                        </p:tgtEl>
                                        <p:attrNameLst>
                                          <p:attrName>style.rotation</p:attrName>
                                        </p:attrNameLst>
                                      </p:cBhvr>
                                      <p:tavLst>
                                        <p:tav tm="0">
                                          <p:val>
                                            <p:fltVal val="720"/>
                                          </p:val>
                                        </p:tav>
                                        <p:tav tm="100000">
                                          <p:val>
                                            <p:fltVal val="0"/>
                                          </p:val>
                                        </p:tav>
                                      </p:tavLst>
                                    </p:anim>
                                    <p:anim calcmode="lin" valueType="num">
                                      <p:cBhvr>
                                        <p:cTn id="34" dur="2000" fill="hold"/>
                                        <p:tgtEl>
                                          <p:spTgt spid="9"/>
                                        </p:tgtEl>
                                        <p:attrNameLst>
                                          <p:attrName>ppt_h</p:attrName>
                                        </p:attrNameLst>
                                      </p:cBhvr>
                                      <p:tavLst>
                                        <p:tav tm="0">
                                          <p:val>
                                            <p:fltVal val="0"/>
                                          </p:val>
                                        </p:tav>
                                        <p:tav tm="100000">
                                          <p:val>
                                            <p:strVal val="#ppt_h"/>
                                          </p:val>
                                        </p:tav>
                                      </p:tavLst>
                                    </p:anim>
                                    <p:anim calcmode="lin" valueType="num">
                                      <p:cBhvr>
                                        <p:cTn id="35" dur="2000" fill="hold"/>
                                        <p:tgtEl>
                                          <p:spTgt spid="9"/>
                                        </p:tgtEl>
                                        <p:attrNameLst>
                                          <p:attrName>ppt_w</p:attrName>
                                        </p:attrNameLst>
                                      </p:cBhvr>
                                      <p:tavLst>
                                        <p:tav tm="0">
                                          <p:val>
                                            <p:fltVal val="0"/>
                                          </p:val>
                                        </p:tav>
                                        <p:tav tm="100000">
                                          <p:val>
                                            <p:strVal val="#ppt_w"/>
                                          </p:val>
                                        </p:tav>
                                      </p:tavLst>
                                    </p:anim>
                                  </p:childTnLst>
                                </p:cTn>
                              </p:par>
                              <p:par>
                                <p:cTn id="36" presetID="35"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2000"/>
                                        <p:tgtEl>
                                          <p:spTgt spid="10"/>
                                        </p:tgtEl>
                                      </p:cBhvr>
                                    </p:animEffect>
                                    <p:anim calcmode="lin" valueType="num">
                                      <p:cBhvr>
                                        <p:cTn id="39" dur="2000" fill="hold"/>
                                        <p:tgtEl>
                                          <p:spTgt spid="10"/>
                                        </p:tgtEl>
                                        <p:attrNameLst>
                                          <p:attrName>style.rotation</p:attrName>
                                        </p:attrNameLst>
                                      </p:cBhvr>
                                      <p:tavLst>
                                        <p:tav tm="0">
                                          <p:val>
                                            <p:fltVal val="720"/>
                                          </p:val>
                                        </p:tav>
                                        <p:tav tm="100000">
                                          <p:val>
                                            <p:fltVal val="0"/>
                                          </p:val>
                                        </p:tav>
                                      </p:tavLst>
                                    </p:anim>
                                    <p:anim calcmode="lin" valueType="num">
                                      <p:cBhvr>
                                        <p:cTn id="40" dur="2000" fill="hold"/>
                                        <p:tgtEl>
                                          <p:spTgt spid="10"/>
                                        </p:tgtEl>
                                        <p:attrNameLst>
                                          <p:attrName>ppt_h</p:attrName>
                                        </p:attrNameLst>
                                      </p:cBhvr>
                                      <p:tavLst>
                                        <p:tav tm="0">
                                          <p:val>
                                            <p:fltVal val="0"/>
                                          </p:val>
                                        </p:tav>
                                        <p:tav tm="100000">
                                          <p:val>
                                            <p:strVal val="#ppt_h"/>
                                          </p:val>
                                        </p:tav>
                                      </p:tavLst>
                                    </p:anim>
                                    <p:anim calcmode="lin" valueType="num">
                                      <p:cBhvr>
                                        <p:cTn id="41" dur="2000" fill="hold"/>
                                        <p:tgtEl>
                                          <p:spTgt spid="1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uk-UA"/>
          </a:p>
        </p:txBody>
      </p:sp>
      <p:sp>
        <p:nvSpPr>
          <p:cNvPr id="5" name="Текст 4"/>
          <p:cNvSpPr>
            <a:spLocks noGrp="1"/>
          </p:cNvSpPr>
          <p:nvPr>
            <p:ph type="body" idx="1"/>
          </p:nvPr>
        </p:nvSpPr>
        <p:spPr>
          <a:xfrm>
            <a:off x="457200" y="1928802"/>
            <a:ext cx="4114800" cy="1285884"/>
          </a:xfrm>
        </p:spPr>
        <p:txBody>
          <a:bodyPr>
            <a:noAutofit/>
          </a:bodyPr>
          <a:lstStyle/>
          <a:p>
            <a:r>
              <a:rPr lang="en-US" sz="3200" dirty="0" smtClean="0"/>
              <a:t>intellectual development; </a:t>
            </a:r>
          </a:p>
        </p:txBody>
      </p:sp>
      <p:pic>
        <p:nvPicPr>
          <p:cNvPr id="10" name="Содержимое 9" descr="images (4).jpg"/>
          <p:cNvPicPr>
            <a:picLocks noGrp="1" noChangeAspect="1"/>
          </p:cNvPicPr>
          <p:nvPr>
            <p:ph sz="half" idx="2"/>
          </p:nvPr>
        </p:nvPicPr>
        <p:blipFill>
          <a:blip r:embed="rId2"/>
          <a:stretch>
            <a:fillRect/>
          </a:stretch>
        </p:blipFill>
        <p:spPr>
          <a:xfrm>
            <a:off x="4714876" y="4071942"/>
            <a:ext cx="3891198" cy="2533480"/>
          </a:xfrm>
        </p:spPr>
      </p:pic>
      <p:sp>
        <p:nvSpPr>
          <p:cNvPr id="7" name="Текст 6"/>
          <p:cNvSpPr>
            <a:spLocks noGrp="1"/>
          </p:cNvSpPr>
          <p:nvPr>
            <p:ph type="body" sz="quarter" idx="3"/>
          </p:nvPr>
        </p:nvSpPr>
        <p:spPr>
          <a:xfrm>
            <a:off x="4645025" y="1535112"/>
            <a:ext cx="4213255" cy="2894020"/>
          </a:xfrm>
        </p:spPr>
        <p:txBody>
          <a:bodyPr>
            <a:normAutofit/>
          </a:bodyPr>
          <a:lstStyle/>
          <a:p>
            <a:r>
              <a:rPr lang="en-US" sz="3200" dirty="0" smtClean="0"/>
              <a:t>moral and spiritual development;</a:t>
            </a:r>
            <a:endParaRPr lang="uk-UA" sz="3200" dirty="0" smtClean="0"/>
          </a:p>
          <a:p>
            <a:endParaRPr lang="uk-UA" dirty="0"/>
          </a:p>
        </p:txBody>
      </p:sp>
      <p:pic>
        <p:nvPicPr>
          <p:cNvPr id="9" name="Содержимое 8" descr="41119.gif"/>
          <p:cNvPicPr>
            <a:picLocks noGrp="1" noChangeAspect="1"/>
          </p:cNvPicPr>
          <p:nvPr>
            <p:ph sz="quarter" idx="4"/>
          </p:nvPr>
        </p:nvPicPr>
        <p:blipFill>
          <a:blip r:embed="rId3"/>
          <a:stretch>
            <a:fillRect/>
          </a:stretch>
        </p:blipFill>
        <p:spPr>
          <a:xfrm>
            <a:off x="4572000" y="642918"/>
            <a:ext cx="3357586" cy="2230396"/>
          </a:xfrm>
        </p:spPr>
      </p:pic>
      <p:pic>
        <p:nvPicPr>
          <p:cNvPr id="11" name="Рисунок 10" descr="promincuku_003.jpg"/>
          <p:cNvPicPr>
            <a:picLocks noChangeAspect="1"/>
          </p:cNvPicPr>
          <p:nvPr/>
        </p:nvPicPr>
        <p:blipFill>
          <a:blip r:embed="rId4"/>
          <a:stretch>
            <a:fillRect/>
          </a:stretch>
        </p:blipFill>
        <p:spPr>
          <a:xfrm>
            <a:off x="785786" y="3272621"/>
            <a:ext cx="2714644" cy="3585379"/>
          </a:xfrm>
          <a:prstGeom prst="rect">
            <a:avLst/>
          </a:prstGeom>
        </p:spPr>
      </p:pic>
      <p:pic>
        <p:nvPicPr>
          <p:cNvPr id="12" name="Рисунок 11" descr="Заняття-музикою-та-інтелектуальний-розвиток-дитини.jpg"/>
          <p:cNvPicPr>
            <a:picLocks noChangeAspect="1"/>
          </p:cNvPicPr>
          <p:nvPr/>
        </p:nvPicPr>
        <p:blipFill>
          <a:blip r:embed="rId5"/>
          <a:stretch>
            <a:fillRect/>
          </a:stretch>
        </p:blipFill>
        <p:spPr>
          <a:xfrm>
            <a:off x="357158" y="285728"/>
            <a:ext cx="2857500" cy="1905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style.rotation</p:attrName>
                                        </p:attrNameLst>
                                      </p:cBhvr>
                                      <p:tavLst>
                                        <p:tav tm="0">
                                          <p:val>
                                            <p:fltVal val="720"/>
                                          </p:val>
                                        </p:tav>
                                        <p:tav tm="100000">
                                          <p:val>
                                            <p:fltVal val="0"/>
                                          </p:val>
                                        </p:tav>
                                      </p:tavLst>
                                    </p:anim>
                                    <p:anim calcmode="lin" valueType="num">
                                      <p:cBhvr>
                                        <p:cTn id="9" dur="2000" fill="hold"/>
                                        <p:tgtEl>
                                          <p:spTgt spid="12"/>
                                        </p:tgtEl>
                                        <p:attrNameLst>
                                          <p:attrName>ppt_h</p:attrName>
                                        </p:attrNameLst>
                                      </p:cBhvr>
                                      <p:tavLst>
                                        <p:tav tm="0">
                                          <p:val>
                                            <p:fltVal val="0"/>
                                          </p:val>
                                        </p:tav>
                                        <p:tav tm="100000">
                                          <p:val>
                                            <p:strVal val="#ppt_h"/>
                                          </p:val>
                                        </p:tav>
                                      </p:tavLst>
                                    </p:anim>
                                    <p:anim calcmode="lin" valueType="num">
                                      <p:cBhvr>
                                        <p:cTn id="10" dur="2000" fill="hold"/>
                                        <p:tgtEl>
                                          <p:spTgt spid="12"/>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2000"/>
                                        <p:tgtEl>
                                          <p:spTgt spid="7">
                                            <p:txEl>
                                              <p:pRg st="0" end="0"/>
                                            </p:txEl>
                                          </p:spTgt>
                                        </p:tgtEl>
                                      </p:cBhvr>
                                    </p:animEffect>
                                    <p:anim calcmode="lin" valueType="num">
                                      <p:cBhvr>
                                        <p:cTn id="14" dur="2000" fill="hold"/>
                                        <p:tgtEl>
                                          <p:spTgt spid="7">
                                            <p:txEl>
                                              <p:pRg st="0" end="0"/>
                                            </p:txEl>
                                          </p:spTgt>
                                        </p:tgtEl>
                                        <p:attrNameLst>
                                          <p:attrName>style.rotation</p:attrName>
                                        </p:attrNameLst>
                                      </p:cBhvr>
                                      <p:tavLst>
                                        <p:tav tm="0">
                                          <p:val>
                                            <p:fltVal val="720"/>
                                          </p:val>
                                        </p:tav>
                                        <p:tav tm="100000">
                                          <p:val>
                                            <p:fltVal val="0"/>
                                          </p:val>
                                        </p:tav>
                                      </p:tavLst>
                                    </p:anim>
                                    <p:anim calcmode="lin" valueType="num">
                                      <p:cBhvr>
                                        <p:cTn id="15" dur="2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6" dur="2000" fill="hold"/>
                                        <p:tgtEl>
                                          <p:spTgt spid="7">
                                            <p:txEl>
                                              <p:pRg st="0" end="0"/>
                                            </p:txEl>
                                          </p:spTgt>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anim calcmode="lin" valueType="num">
                                      <p:cBhvr>
                                        <p:cTn id="20" dur="2000" fill="hold"/>
                                        <p:tgtEl>
                                          <p:spTgt spid="11"/>
                                        </p:tgtEl>
                                        <p:attrNameLst>
                                          <p:attrName>style.rotation</p:attrName>
                                        </p:attrNameLst>
                                      </p:cBhvr>
                                      <p:tavLst>
                                        <p:tav tm="0">
                                          <p:val>
                                            <p:fltVal val="720"/>
                                          </p:val>
                                        </p:tav>
                                        <p:tav tm="100000">
                                          <p:val>
                                            <p:fltVal val="0"/>
                                          </p:val>
                                        </p:tav>
                                      </p:tavLst>
                                    </p:anim>
                                    <p:anim calcmode="lin" valueType="num">
                                      <p:cBhvr>
                                        <p:cTn id="21" dur="2000" fill="hold"/>
                                        <p:tgtEl>
                                          <p:spTgt spid="11"/>
                                        </p:tgtEl>
                                        <p:attrNameLst>
                                          <p:attrName>ppt_h</p:attrName>
                                        </p:attrNameLst>
                                      </p:cBhvr>
                                      <p:tavLst>
                                        <p:tav tm="0">
                                          <p:val>
                                            <p:fltVal val="0"/>
                                          </p:val>
                                        </p:tav>
                                        <p:tav tm="100000">
                                          <p:val>
                                            <p:strVal val="#ppt_h"/>
                                          </p:val>
                                        </p:tav>
                                      </p:tavLst>
                                    </p:anim>
                                    <p:anim calcmode="lin" valueType="num">
                                      <p:cBhvr>
                                        <p:cTn id="22" dur="2000" fill="hold"/>
                                        <p:tgtEl>
                                          <p:spTgt spid="11"/>
                                        </p:tgtEl>
                                        <p:attrNameLst>
                                          <p:attrName>ppt_w</p:attrName>
                                        </p:attrNameLst>
                                      </p:cBhvr>
                                      <p:tavLst>
                                        <p:tav tm="0">
                                          <p:val>
                                            <p:fltVal val="0"/>
                                          </p:val>
                                        </p:tav>
                                        <p:tav tm="100000">
                                          <p:val>
                                            <p:strVal val="#ppt_w"/>
                                          </p:val>
                                        </p:tav>
                                      </p:tavLst>
                                    </p:anim>
                                  </p:childTnLst>
                                </p:cTn>
                              </p:par>
                            </p:childTnLst>
                          </p:cTn>
                        </p:par>
                        <p:par>
                          <p:cTn id="23" fill="hold">
                            <p:stCondLst>
                              <p:cond delay="2000"/>
                            </p:stCondLst>
                            <p:childTnLst>
                              <p:par>
                                <p:cTn id="24" presetID="35" presetClass="entr" presetSubtype="0" fill="hold" grpId="0" nodeType="after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2000"/>
                                        <p:tgtEl>
                                          <p:spTgt spid="5">
                                            <p:txEl>
                                              <p:pRg st="0" end="0"/>
                                            </p:txEl>
                                          </p:spTgt>
                                        </p:tgtEl>
                                      </p:cBhvr>
                                    </p:animEffect>
                                    <p:anim calcmode="lin" valueType="num">
                                      <p:cBhvr>
                                        <p:cTn id="27" dur="2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28"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9" dur="2000" fill="hold"/>
                                        <p:tgtEl>
                                          <p:spTgt spid="5">
                                            <p:txEl>
                                              <p:pRg st="0" end="0"/>
                                            </p:txEl>
                                          </p:spTgt>
                                        </p:tgtEl>
                                        <p:attrNameLst>
                                          <p:attrName>ppt_w</p:attrName>
                                        </p:attrNameLst>
                                      </p:cBhvr>
                                      <p:tavLst>
                                        <p:tav tm="0">
                                          <p:val>
                                            <p:fltVal val="0"/>
                                          </p:val>
                                        </p:tav>
                                        <p:tav tm="100000">
                                          <p:val>
                                            <p:strVal val="#ppt_w"/>
                                          </p:val>
                                        </p:tav>
                                      </p:tavLst>
                                    </p:anim>
                                  </p:childTnLst>
                                </p:cTn>
                              </p:par>
                              <p:par>
                                <p:cTn id="30" presetID="35"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anim calcmode="lin" valueType="num">
                                      <p:cBhvr>
                                        <p:cTn id="33" dur="2000" fill="hold"/>
                                        <p:tgtEl>
                                          <p:spTgt spid="9"/>
                                        </p:tgtEl>
                                        <p:attrNameLst>
                                          <p:attrName>style.rotation</p:attrName>
                                        </p:attrNameLst>
                                      </p:cBhvr>
                                      <p:tavLst>
                                        <p:tav tm="0">
                                          <p:val>
                                            <p:fltVal val="720"/>
                                          </p:val>
                                        </p:tav>
                                        <p:tav tm="100000">
                                          <p:val>
                                            <p:fltVal val="0"/>
                                          </p:val>
                                        </p:tav>
                                      </p:tavLst>
                                    </p:anim>
                                    <p:anim calcmode="lin" valueType="num">
                                      <p:cBhvr>
                                        <p:cTn id="34" dur="2000" fill="hold"/>
                                        <p:tgtEl>
                                          <p:spTgt spid="9"/>
                                        </p:tgtEl>
                                        <p:attrNameLst>
                                          <p:attrName>ppt_h</p:attrName>
                                        </p:attrNameLst>
                                      </p:cBhvr>
                                      <p:tavLst>
                                        <p:tav tm="0">
                                          <p:val>
                                            <p:fltVal val="0"/>
                                          </p:val>
                                        </p:tav>
                                        <p:tav tm="100000">
                                          <p:val>
                                            <p:strVal val="#ppt_h"/>
                                          </p:val>
                                        </p:tav>
                                      </p:tavLst>
                                    </p:anim>
                                    <p:anim calcmode="lin" valueType="num">
                                      <p:cBhvr>
                                        <p:cTn id="35" dur="2000" fill="hold"/>
                                        <p:tgtEl>
                                          <p:spTgt spid="9"/>
                                        </p:tgtEl>
                                        <p:attrNameLst>
                                          <p:attrName>ppt_w</p:attrName>
                                        </p:attrNameLst>
                                      </p:cBhvr>
                                      <p:tavLst>
                                        <p:tav tm="0">
                                          <p:val>
                                            <p:fltVal val="0"/>
                                          </p:val>
                                        </p:tav>
                                        <p:tav tm="100000">
                                          <p:val>
                                            <p:strVal val="#ppt_w"/>
                                          </p:val>
                                        </p:tav>
                                      </p:tavLst>
                                    </p:anim>
                                  </p:childTnLst>
                                </p:cTn>
                              </p:par>
                              <p:par>
                                <p:cTn id="36" presetID="35"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2000"/>
                                        <p:tgtEl>
                                          <p:spTgt spid="10"/>
                                        </p:tgtEl>
                                      </p:cBhvr>
                                    </p:animEffect>
                                    <p:anim calcmode="lin" valueType="num">
                                      <p:cBhvr>
                                        <p:cTn id="39" dur="2000" fill="hold"/>
                                        <p:tgtEl>
                                          <p:spTgt spid="10"/>
                                        </p:tgtEl>
                                        <p:attrNameLst>
                                          <p:attrName>style.rotation</p:attrName>
                                        </p:attrNameLst>
                                      </p:cBhvr>
                                      <p:tavLst>
                                        <p:tav tm="0">
                                          <p:val>
                                            <p:fltVal val="720"/>
                                          </p:val>
                                        </p:tav>
                                        <p:tav tm="100000">
                                          <p:val>
                                            <p:fltVal val="0"/>
                                          </p:val>
                                        </p:tav>
                                      </p:tavLst>
                                    </p:anim>
                                    <p:anim calcmode="lin" valueType="num">
                                      <p:cBhvr>
                                        <p:cTn id="40" dur="2000" fill="hold"/>
                                        <p:tgtEl>
                                          <p:spTgt spid="10"/>
                                        </p:tgtEl>
                                        <p:attrNameLst>
                                          <p:attrName>ppt_h</p:attrName>
                                        </p:attrNameLst>
                                      </p:cBhvr>
                                      <p:tavLst>
                                        <p:tav tm="0">
                                          <p:val>
                                            <p:fltVal val="0"/>
                                          </p:val>
                                        </p:tav>
                                        <p:tav tm="100000">
                                          <p:val>
                                            <p:strVal val="#ppt_h"/>
                                          </p:val>
                                        </p:tav>
                                      </p:tavLst>
                                    </p:anim>
                                    <p:anim calcmode="lin" valueType="num">
                                      <p:cBhvr>
                                        <p:cTn id="41" dur="2000" fill="hold"/>
                                        <p:tgtEl>
                                          <p:spTgt spid="1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71472" y="3071810"/>
            <a:ext cx="8229600" cy="1143000"/>
          </a:xfrm>
        </p:spPr>
        <p:txBody>
          <a:bodyPr>
            <a:normAutofit fontScale="90000"/>
          </a:bodyPr>
          <a:lstStyle/>
          <a:p>
            <a:r>
              <a:rPr lang="en-US" b="1" dirty="0" smtClean="0"/>
              <a:t>Nutrition has five basic requirements:</a:t>
            </a:r>
            <a:r>
              <a:rPr lang="uk-UA" b="1" dirty="0" smtClean="0"/>
              <a:t/>
            </a:r>
            <a:br>
              <a:rPr lang="uk-UA" b="1" dirty="0" smtClean="0"/>
            </a:br>
            <a:endParaRPr lang="uk-UA" b="1" dirty="0"/>
          </a:p>
        </p:txBody>
      </p:sp>
      <p:sp>
        <p:nvSpPr>
          <p:cNvPr id="5" name="Текст 4"/>
          <p:cNvSpPr>
            <a:spLocks noGrp="1"/>
          </p:cNvSpPr>
          <p:nvPr>
            <p:ph type="body" idx="1"/>
          </p:nvPr>
        </p:nvSpPr>
        <p:spPr/>
        <p:txBody>
          <a:bodyPr>
            <a:normAutofit/>
          </a:bodyPr>
          <a:lstStyle/>
          <a:p>
            <a:endParaRPr lang="uk-UA" dirty="0"/>
          </a:p>
        </p:txBody>
      </p:sp>
      <p:sp>
        <p:nvSpPr>
          <p:cNvPr id="7" name="Текст 6"/>
          <p:cNvSpPr>
            <a:spLocks noGrp="1"/>
          </p:cNvSpPr>
          <p:nvPr>
            <p:ph type="body" sz="quarter" idx="3"/>
          </p:nvPr>
        </p:nvSpPr>
        <p:spPr/>
        <p:txBody>
          <a:bodyPr/>
          <a:lstStyle/>
          <a:p>
            <a:endParaRPr lang="uk-UA"/>
          </a:p>
        </p:txBody>
      </p:sp>
      <p:pic>
        <p:nvPicPr>
          <p:cNvPr id="10" name="Содержимое 9" descr="1318515285_piramida.jpg"/>
          <p:cNvPicPr>
            <a:picLocks noGrp="1" noChangeAspect="1"/>
          </p:cNvPicPr>
          <p:nvPr>
            <p:ph sz="quarter" idx="4"/>
          </p:nvPr>
        </p:nvPicPr>
        <p:blipFill>
          <a:blip r:embed="rId2"/>
          <a:stretch>
            <a:fillRect/>
          </a:stretch>
        </p:blipFill>
        <p:spPr>
          <a:xfrm>
            <a:off x="571472" y="0"/>
            <a:ext cx="3429024" cy="2871807"/>
          </a:xfrm>
        </p:spPr>
      </p:pic>
      <p:pic>
        <p:nvPicPr>
          <p:cNvPr id="11" name="Рисунок 10" descr="poleznye-sekrety.jpg"/>
          <p:cNvPicPr>
            <a:picLocks noChangeAspect="1"/>
          </p:cNvPicPr>
          <p:nvPr/>
        </p:nvPicPr>
        <p:blipFill>
          <a:blip r:embed="rId3"/>
          <a:stretch>
            <a:fillRect/>
          </a:stretch>
        </p:blipFill>
        <p:spPr>
          <a:xfrm>
            <a:off x="2214546" y="4000504"/>
            <a:ext cx="4214842" cy="2634276"/>
          </a:xfrm>
          <a:prstGeom prst="rect">
            <a:avLst/>
          </a:prstGeom>
        </p:spPr>
      </p:pic>
      <p:pic>
        <p:nvPicPr>
          <p:cNvPr id="12" name="Рисунок 11" descr="vitaminiamrita.jpg"/>
          <p:cNvPicPr>
            <a:picLocks noChangeAspect="1"/>
          </p:cNvPicPr>
          <p:nvPr/>
        </p:nvPicPr>
        <p:blipFill>
          <a:blip r:embed="rId4" cstate="print"/>
          <a:stretch>
            <a:fillRect/>
          </a:stretch>
        </p:blipFill>
        <p:spPr>
          <a:xfrm>
            <a:off x="5500694" y="0"/>
            <a:ext cx="3000396" cy="3000396"/>
          </a:xfrm>
          <a:prstGeom prst="rect">
            <a:avLst/>
          </a:prstGeom>
        </p:spPr>
      </p:pic>
      <p:sp>
        <p:nvSpPr>
          <p:cNvPr id="14" name="Содержимое 13"/>
          <p:cNvSpPr>
            <a:spLocks noGrp="1"/>
          </p:cNvSpPr>
          <p:nvPr>
            <p:ph sz="half" idx="2"/>
          </p:nvPr>
        </p:nvSpPr>
        <p:spPr/>
        <p:txBody>
          <a:bodyPr/>
          <a:lstStyle/>
          <a:p>
            <a:endParaRPr lang="uk-U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style.rotation</p:attrName>
                                        </p:attrNameLst>
                                      </p:cBhvr>
                                      <p:tavLst>
                                        <p:tav tm="0">
                                          <p:val>
                                            <p:fltVal val="720"/>
                                          </p:val>
                                        </p:tav>
                                        <p:tav tm="100000">
                                          <p:val>
                                            <p:fltVal val="0"/>
                                          </p:val>
                                        </p:tav>
                                      </p:tavLst>
                                    </p:anim>
                                    <p:anim calcmode="lin" valueType="num">
                                      <p:cBhvr>
                                        <p:cTn id="9" dur="2000" fill="hold"/>
                                        <p:tgtEl>
                                          <p:spTgt spid="10"/>
                                        </p:tgtEl>
                                        <p:attrNameLst>
                                          <p:attrName>ppt_h</p:attrName>
                                        </p:attrNameLst>
                                      </p:cBhvr>
                                      <p:tavLst>
                                        <p:tav tm="0">
                                          <p:val>
                                            <p:fltVal val="0"/>
                                          </p:val>
                                        </p:tav>
                                        <p:tav tm="100000">
                                          <p:val>
                                            <p:strVal val="#ppt_h"/>
                                          </p:val>
                                        </p:tav>
                                      </p:tavLst>
                                    </p:anim>
                                    <p:anim calcmode="lin" valueType="num">
                                      <p:cBhvr>
                                        <p:cTn id="10" dur="2000" fill="hold"/>
                                        <p:tgtEl>
                                          <p:spTgt spid="10"/>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2000"/>
                                        <p:tgtEl>
                                          <p:spTgt spid="12"/>
                                        </p:tgtEl>
                                      </p:cBhvr>
                                    </p:animEffect>
                                    <p:anim calcmode="lin" valueType="num">
                                      <p:cBhvr>
                                        <p:cTn id="15" dur="2000" fill="hold"/>
                                        <p:tgtEl>
                                          <p:spTgt spid="12"/>
                                        </p:tgtEl>
                                        <p:attrNameLst>
                                          <p:attrName>style.rotation</p:attrName>
                                        </p:attrNameLst>
                                      </p:cBhvr>
                                      <p:tavLst>
                                        <p:tav tm="0">
                                          <p:val>
                                            <p:fltVal val="720"/>
                                          </p:val>
                                        </p:tav>
                                        <p:tav tm="100000">
                                          <p:val>
                                            <p:fltVal val="0"/>
                                          </p:val>
                                        </p:tav>
                                      </p:tavLst>
                                    </p:anim>
                                    <p:anim calcmode="lin" valueType="num">
                                      <p:cBhvr>
                                        <p:cTn id="16" dur="2000" fill="hold"/>
                                        <p:tgtEl>
                                          <p:spTgt spid="12"/>
                                        </p:tgtEl>
                                        <p:attrNameLst>
                                          <p:attrName>ppt_h</p:attrName>
                                        </p:attrNameLst>
                                      </p:cBhvr>
                                      <p:tavLst>
                                        <p:tav tm="0">
                                          <p:val>
                                            <p:fltVal val="0"/>
                                          </p:val>
                                        </p:tav>
                                        <p:tav tm="100000">
                                          <p:val>
                                            <p:strVal val="#ppt_h"/>
                                          </p:val>
                                        </p:tav>
                                      </p:tavLst>
                                    </p:anim>
                                    <p:anim calcmode="lin" valueType="num">
                                      <p:cBhvr>
                                        <p:cTn id="17" dur="2000" fill="hold"/>
                                        <p:tgtEl>
                                          <p:spTgt spid="12"/>
                                        </p:tgtEl>
                                        <p:attrNameLst>
                                          <p:attrName>ppt_w</p:attrName>
                                        </p:attrNameLst>
                                      </p:cBhvr>
                                      <p:tavLst>
                                        <p:tav tm="0">
                                          <p:val>
                                            <p:fltVal val="0"/>
                                          </p:val>
                                        </p:tav>
                                        <p:tav tm="100000">
                                          <p:val>
                                            <p:strVal val="#ppt_w"/>
                                          </p:val>
                                        </p:tav>
                                      </p:tavLst>
                                    </p:anim>
                                  </p:childTnLst>
                                </p:cTn>
                              </p:par>
                              <p:par>
                                <p:cTn id="18" presetID="35"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2000"/>
                                        <p:tgtEl>
                                          <p:spTgt spid="11"/>
                                        </p:tgtEl>
                                      </p:cBhvr>
                                    </p:animEffect>
                                    <p:anim calcmode="lin" valueType="num">
                                      <p:cBhvr>
                                        <p:cTn id="21" dur="2000" fill="hold"/>
                                        <p:tgtEl>
                                          <p:spTgt spid="11"/>
                                        </p:tgtEl>
                                        <p:attrNameLst>
                                          <p:attrName>style.rotation</p:attrName>
                                        </p:attrNameLst>
                                      </p:cBhvr>
                                      <p:tavLst>
                                        <p:tav tm="0">
                                          <p:val>
                                            <p:fltVal val="720"/>
                                          </p:val>
                                        </p:tav>
                                        <p:tav tm="100000">
                                          <p:val>
                                            <p:fltVal val="0"/>
                                          </p:val>
                                        </p:tav>
                                      </p:tavLst>
                                    </p:anim>
                                    <p:anim calcmode="lin" valueType="num">
                                      <p:cBhvr>
                                        <p:cTn id="22" dur="2000" fill="hold"/>
                                        <p:tgtEl>
                                          <p:spTgt spid="11"/>
                                        </p:tgtEl>
                                        <p:attrNameLst>
                                          <p:attrName>ppt_h</p:attrName>
                                        </p:attrNameLst>
                                      </p:cBhvr>
                                      <p:tavLst>
                                        <p:tav tm="0">
                                          <p:val>
                                            <p:fltVal val="0"/>
                                          </p:val>
                                        </p:tav>
                                        <p:tav tm="100000">
                                          <p:val>
                                            <p:strVal val="#ppt_h"/>
                                          </p:val>
                                        </p:tav>
                                      </p:tavLst>
                                    </p:anim>
                                    <p:anim calcmode="lin" valueType="num">
                                      <p:cBhvr>
                                        <p:cTn id="23" dur="2000" fill="hold"/>
                                        <p:tgtEl>
                                          <p:spTgt spid="1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uk-UA" dirty="0"/>
          </a:p>
        </p:txBody>
      </p:sp>
      <p:sp>
        <p:nvSpPr>
          <p:cNvPr id="5" name="Текст 4"/>
          <p:cNvSpPr>
            <a:spLocks noGrp="1"/>
          </p:cNvSpPr>
          <p:nvPr>
            <p:ph type="body" idx="1"/>
          </p:nvPr>
        </p:nvSpPr>
        <p:spPr>
          <a:xfrm>
            <a:off x="285720" y="714356"/>
            <a:ext cx="4786346" cy="5143536"/>
          </a:xfrm>
        </p:spPr>
        <p:txBody>
          <a:bodyPr>
            <a:normAutofit/>
          </a:bodyPr>
          <a:lstStyle/>
          <a:p>
            <a:r>
              <a:rPr lang="en-US" dirty="0" smtClean="0"/>
              <a:t>1. The amount of food - it's so much that it provided daily energy consumption of the body; </a:t>
            </a:r>
          </a:p>
          <a:p>
            <a:r>
              <a:rPr lang="en-US" dirty="0" smtClean="0"/>
              <a:t>2. The quality of the food - the right balance of fats, proteins, carbohydrates, vitamins, minerals, water under the age periods of the child; </a:t>
            </a:r>
          </a:p>
          <a:p>
            <a:r>
              <a:rPr lang="en-US" dirty="0" smtClean="0"/>
              <a:t>3.Properly organized mode of eating; </a:t>
            </a:r>
          </a:p>
          <a:p>
            <a:r>
              <a:rPr lang="en-US" dirty="0" smtClean="0"/>
              <a:t>4. Digestion - create a pleasant atmosphere when eating; </a:t>
            </a:r>
          </a:p>
          <a:p>
            <a:r>
              <a:rPr lang="en-US" dirty="0" smtClean="0"/>
              <a:t>5. The food was not harmful.</a:t>
            </a:r>
            <a:endParaRPr lang="uk-UA" dirty="0"/>
          </a:p>
        </p:txBody>
      </p:sp>
      <p:sp>
        <p:nvSpPr>
          <p:cNvPr id="6" name="Содержимое 5"/>
          <p:cNvSpPr>
            <a:spLocks noGrp="1"/>
          </p:cNvSpPr>
          <p:nvPr>
            <p:ph sz="half" idx="2"/>
          </p:nvPr>
        </p:nvSpPr>
        <p:spPr>
          <a:xfrm>
            <a:off x="428596" y="5572139"/>
            <a:ext cx="4068792" cy="554023"/>
          </a:xfrm>
        </p:spPr>
        <p:txBody>
          <a:bodyPr/>
          <a:lstStyle/>
          <a:p>
            <a:endParaRPr lang="uk-UA" dirty="0"/>
          </a:p>
        </p:txBody>
      </p:sp>
      <p:sp>
        <p:nvSpPr>
          <p:cNvPr id="7" name="Текст 6"/>
          <p:cNvSpPr>
            <a:spLocks noGrp="1"/>
          </p:cNvSpPr>
          <p:nvPr>
            <p:ph type="body" sz="quarter" idx="3"/>
          </p:nvPr>
        </p:nvSpPr>
        <p:spPr/>
        <p:txBody>
          <a:bodyPr/>
          <a:lstStyle/>
          <a:p>
            <a:endParaRPr lang="uk-UA"/>
          </a:p>
        </p:txBody>
      </p:sp>
      <p:pic>
        <p:nvPicPr>
          <p:cNvPr id="9" name="Содержимое 8" descr="170.jpg"/>
          <p:cNvPicPr>
            <a:picLocks noGrp="1" noChangeAspect="1"/>
          </p:cNvPicPr>
          <p:nvPr>
            <p:ph sz="quarter" idx="4"/>
          </p:nvPr>
        </p:nvPicPr>
        <p:blipFill>
          <a:blip r:embed="rId2"/>
          <a:stretch>
            <a:fillRect/>
          </a:stretch>
        </p:blipFill>
        <p:spPr>
          <a:xfrm>
            <a:off x="5000628" y="857232"/>
            <a:ext cx="3704855" cy="525067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uk-UA"/>
          </a:p>
        </p:txBody>
      </p:sp>
      <p:sp>
        <p:nvSpPr>
          <p:cNvPr id="5" name="Текст 4"/>
          <p:cNvSpPr>
            <a:spLocks noGrp="1"/>
          </p:cNvSpPr>
          <p:nvPr>
            <p:ph type="body" idx="1"/>
          </p:nvPr>
        </p:nvSpPr>
        <p:spPr>
          <a:xfrm>
            <a:off x="0" y="1928802"/>
            <a:ext cx="7572396" cy="2286016"/>
          </a:xfrm>
        </p:spPr>
        <p:txBody>
          <a:bodyPr>
            <a:normAutofit/>
          </a:bodyPr>
          <a:lstStyle/>
          <a:p>
            <a:r>
              <a:rPr lang="en-US" dirty="0" smtClean="0"/>
              <a:t>You can not skip a threat to health as genetically modified foods, which increasingly appear on our table. They are called time bomb, the consequences of which no one can </a:t>
            </a:r>
            <a:r>
              <a:rPr lang="en-US" dirty="0" err="1" smtClean="0"/>
              <a:t>perebachyty</a:t>
            </a:r>
            <a:r>
              <a:rPr lang="en-US" dirty="0" smtClean="0"/>
              <a:t>.</a:t>
            </a:r>
            <a:endParaRPr lang="uk-UA" dirty="0"/>
          </a:p>
        </p:txBody>
      </p:sp>
      <p:pic>
        <p:nvPicPr>
          <p:cNvPr id="9" name="Содержимое 8" descr="165453_71124nothumb500.jpg"/>
          <p:cNvPicPr>
            <a:picLocks noGrp="1" noChangeAspect="1"/>
          </p:cNvPicPr>
          <p:nvPr>
            <p:ph sz="half" idx="2"/>
          </p:nvPr>
        </p:nvPicPr>
        <p:blipFill>
          <a:blip r:embed="rId2"/>
          <a:stretch>
            <a:fillRect/>
          </a:stretch>
        </p:blipFill>
        <p:spPr>
          <a:xfrm>
            <a:off x="500034" y="4143380"/>
            <a:ext cx="3714776" cy="2481470"/>
          </a:xfrm>
        </p:spPr>
      </p:pic>
      <p:sp>
        <p:nvSpPr>
          <p:cNvPr id="7" name="Текст 6"/>
          <p:cNvSpPr>
            <a:spLocks noGrp="1"/>
          </p:cNvSpPr>
          <p:nvPr>
            <p:ph type="body" sz="quarter" idx="3"/>
          </p:nvPr>
        </p:nvSpPr>
        <p:spPr/>
        <p:txBody>
          <a:bodyPr/>
          <a:lstStyle/>
          <a:p>
            <a:endParaRPr lang="uk-UA"/>
          </a:p>
        </p:txBody>
      </p:sp>
      <p:pic>
        <p:nvPicPr>
          <p:cNvPr id="10" name="Содержимое 9" descr="626647_3.jpg"/>
          <p:cNvPicPr>
            <a:picLocks noGrp="1" noChangeAspect="1"/>
          </p:cNvPicPr>
          <p:nvPr>
            <p:ph sz="quarter" idx="4"/>
          </p:nvPr>
        </p:nvPicPr>
        <p:blipFill>
          <a:blip r:embed="rId3"/>
          <a:stretch>
            <a:fillRect/>
          </a:stretch>
        </p:blipFill>
        <p:spPr>
          <a:xfrm>
            <a:off x="4786314" y="3857628"/>
            <a:ext cx="3429000" cy="2743200"/>
          </a:xfrm>
        </p:spPr>
      </p:pic>
      <p:pic>
        <p:nvPicPr>
          <p:cNvPr id="11" name="Рисунок 10" descr="gmo_1(1).jpg"/>
          <p:cNvPicPr>
            <a:picLocks noChangeAspect="1"/>
          </p:cNvPicPr>
          <p:nvPr/>
        </p:nvPicPr>
        <p:blipFill>
          <a:blip r:embed="rId4"/>
          <a:stretch>
            <a:fillRect/>
          </a:stretch>
        </p:blipFill>
        <p:spPr>
          <a:xfrm>
            <a:off x="785786" y="0"/>
            <a:ext cx="3303978" cy="2643182"/>
          </a:xfrm>
          <a:prstGeom prst="rect">
            <a:avLst/>
          </a:prstGeom>
        </p:spPr>
      </p:pic>
      <p:pic>
        <p:nvPicPr>
          <p:cNvPr id="13" name="Рисунок 12" descr="загруженное (2).jpg"/>
          <p:cNvPicPr>
            <a:picLocks noChangeAspect="1"/>
          </p:cNvPicPr>
          <p:nvPr/>
        </p:nvPicPr>
        <p:blipFill>
          <a:blip r:embed="rId5"/>
          <a:stretch>
            <a:fillRect/>
          </a:stretch>
        </p:blipFill>
        <p:spPr>
          <a:xfrm>
            <a:off x="4786313" y="0"/>
            <a:ext cx="3649939" cy="24288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55"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0.70"/>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par>
                                <p:cTn id="15" presetID="55"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strVal val="#ppt_w*0.70"/>
                                          </p:val>
                                        </p:tav>
                                        <p:tav tm="100000">
                                          <p:val>
                                            <p:strVal val="#ppt_w"/>
                                          </p:val>
                                        </p:tav>
                                      </p:tavLst>
                                    </p:anim>
                                    <p:anim calcmode="lin" valueType="num">
                                      <p:cBhvr>
                                        <p:cTn id="18" dur="1000" fill="hold"/>
                                        <p:tgtEl>
                                          <p:spTgt spid="9"/>
                                        </p:tgtEl>
                                        <p:attrNameLst>
                                          <p:attrName>ppt_h</p:attrName>
                                        </p:attrNameLst>
                                      </p:cBhvr>
                                      <p:tavLst>
                                        <p:tav tm="0">
                                          <p:val>
                                            <p:strVal val="#ppt_h"/>
                                          </p:val>
                                        </p:tav>
                                        <p:tav tm="100000">
                                          <p:val>
                                            <p:strVal val="#ppt_h"/>
                                          </p:val>
                                        </p:tav>
                                      </p:tavLst>
                                    </p:anim>
                                    <p:animEffect transition="in" filter="fade">
                                      <p:cBhvr>
                                        <p:cTn id="19" dur="1000"/>
                                        <p:tgtEl>
                                          <p:spTgt spid="9"/>
                                        </p:tgtEl>
                                      </p:cBhvr>
                                    </p:animEffect>
                                  </p:childTnLst>
                                </p:cTn>
                              </p:par>
                              <p:par>
                                <p:cTn id="20" presetID="55"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strVal val="#ppt_w*0.70"/>
                                          </p:val>
                                        </p:tav>
                                        <p:tav tm="100000">
                                          <p:val>
                                            <p:strVal val="#ppt_w"/>
                                          </p:val>
                                        </p:tav>
                                      </p:tavLst>
                                    </p:anim>
                                    <p:anim calcmode="lin" valueType="num">
                                      <p:cBhvr>
                                        <p:cTn id="23" dur="1000" fill="hold"/>
                                        <p:tgtEl>
                                          <p:spTgt spid="10"/>
                                        </p:tgtEl>
                                        <p:attrNameLst>
                                          <p:attrName>ppt_h</p:attrName>
                                        </p:attrNameLst>
                                      </p:cBhvr>
                                      <p:tavLst>
                                        <p:tav tm="0">
                                          <p:val>
                                            <p:strVal val="#ppt_h"/>
                                          </p:val>
                                        </p:tav>
                                        <p:tav tm="100000">
                                          <p:val>
                                            <p:strVal val="#ppt_h"/>
                                          </p:val>
                                        </p:tav>
                                      </p:tavLst>
                                    </p:anim>
                                    <p:animEffect transition="in" filter="fade">
                                      <p:cBhvr>
                                        <p:cTn id="2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uk-UA"/>
          </a:p>
        </p:txBody>
      </p:sp>
      <p:sp>
        <p:nvSpPr>
          <p:cNvPr id="5" name="Текст 4"/>
          <p:cNvSpPr>
            <a:spLocks noGrp="1"/>
          </p:cNvSpPr>
          <p:nvPr>
            <p:ph type="body" idx="1"/>
          </p:nvPr>
        </p:nvSpPr>
        <p:spPr>
          <a:xfrm>
            <a:off x="457200" y="2357430"/>
            <a:ext cx="8258204" cy="1643074"/>
          </a:xfrm>
        </p:spPr>
        <p:txBody>
          <a:bodyPr>
            <a:noAutofit/>
          </a:bodyPr>
          <a:lstStyle/>
          <a:p>
            <a:r>
              <a:rPr lang="en-US" dirty="0" smtClean="0"/>
              <a:t>Personal hygiene - is the foundation of a healthy lifestyle, the condition effectively prevent various diseases. This particular body hygiene, teeth and mouth; mental work.</a:t>
            </a:r>
            <a:endParaRPr lang="uk-UA" dirty="0"/>
          </a:p>
        </p:txBody>
      </p:sp>
      <p:pic>
        <p:nvPicPr>
          <p:cNvPr id="9" name="Содержимое 8" descr="52695098.jpg"/>
          <p:cNvPicPr>
            <a:picLocks noGrp="1" noChangeAspect="1"/>
          </p:cNvPicPr>
          <p:nvPr>
            <p:ph sz="half" idx="2"/>
          </p:nvPr>
        </p:nvPicPr>
        <p:blipFill>
          <a:blip r:embed="rId2"/>
          <a:stretch>
            <a:fillRect/>
          </a:stretch>
        </p:blipFill>
        <p:spPr>
          <a:xfrm>
            <a:off x="642910" y="4220290"/>
            <a:ext cx="3325808" cy="2637710"/>
          </a:xfrm>
        </p:spPr>
      </p:pic>
      <p:sp>
        <p:nvSpPr>
          <p:cNvPr id="7" name="Текст 6"/>
          <p:cNvSpPr>
            <a:spLocks noGrp="1"/>
          </p:cNvSpPr>
          <p:nvPr>
            <p:ph type="body" sz="quarter" idx="3"/>
          </p:nvPr>
        </p:nvSpPr>
        <p:spPr/>
        <p:txBody>
          <a:bodyPr/>
          <a:lstStyle/>
          <a:p>
            <a:endParaRPr lang="uk-UA"/>
          </a:p>
        </p:txBody>
      </p:sp>
      <p:pic>
        <p:nvPicPr>
          <p:cNvPr id="10" name="Содержимое 9" descr="doglyad-za-shkіrnim-pokrivom.jpg"/>
          <p:cNvPicPr>
            <a:picLocks noGrp="1" noChangeAspect="1"/>
          </p:cNvPicPr>
          <p:nvPr>
            <p:ph sz="quarter" idx="4"/>
          </p:nvPr>
        </p:nvPicPr>
        <p:blipFill>
          <a:blip r:embed="rId3"/>
          <a:stretch>
            <a:fillRect/>
          </a:stretch>
        </p:blipFill>
        <p:spPr>
          <a:xfrm>
            <a:off x="571472" y="0"/>
            <a:ext cx="3441750" cy="2714620"/>
          </a:xfrm>
        </p:spPr>
      </p:pic>
      <p:pic>
        <p:nvPicPr>
          <p:cNvPr id="11" name="Рисунок 10" descr="images (2).jpg"/>
          <p:cNvPicPr>
            <a:picLocks noChangeAspect="1"/>
          </p:cNvPicPr>
          <p:nvPr/>
        </p:nvPicPr>
        <p:blipFill>
          <a:blip r:embed="rId4"/>
          <a:stretch>
            <a:fillRect/>
          </a:stretch>
        </p:blipFill>
        <p:spPr>
          <a:xfrm>
            <a:off x="5000628" y="4143381"/>
            <a:ext cx="3451251" cy="2714620"/>
          </a:xfrm>
          <a:prstGeom prst="rect">
            <a:avLst/>
          </a:prstGeom>
        </p:spPr>
      </p:pic>
      <p:pic>
        <p:nvPicPr>
          <p:cNvPr id="12" name="Рисунок 11" descr="lichnaya-gigiena-i-beremennost.jpg"/>
          <p:cNvPicPr>
            <a:picLocks noChangeAspect="1"/>
          </p:cNvPicPr>
          <p:nvPr/>
        </p:nvPicPr>
        <p:blipFill>
          <a:blip r:embed="rId5"/>
          <a:stretch>
            <a:fillRect/>
          </a:stretch>
        </p:blipFill>
        <p:spPr>
          <a:xfrm>
            <a:off x="5143504" y="0"/>
            <a:ext cx="3314700" cy="254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uk-UA"/>
          </a:p>
        </p:txBody>
      </p:sp>
      <p:sp>
        <p:nvSpPr>
          <p:cNvPr id="5" name="Текст 4"/>
          <p:cNvSpPr>
            <a:spLocks noGrp="1"/>
          </p:cNvSpPr>
          <p:nvPr>
            <p:ph type="body" idx="1"/>
          </p:nvPr>
        </p:nvSpPr>
        <p:spPr>
          <a:xfrm>
            <a:off x="3857620" y="214290"/>
            <a:ext cx="5072098" cy="2714644"/>
          </a:xfrm>
        </p:spPr>
        <p:txBody>
          <a:bodyPr>
            <a:normAutofit/>
          </a:bodyPr>
          <a:lstStyle/>
          <a:p>
            <a:r>
              <a:rPr lang="en-US" dirty="0" smtClean="0"/>
              <a:t>Habits that are detrimental to health, life or do not comply with the cultural norms of the society in which we live - are harmful. Most bad habits that may emerge at school age are smoking and drinking alcohol, drugs.</a:t>
            </a:r>
            <a:endParaRPr lang="uk-UA" dirty="0"/>
          </a:p>
        </p:txBody>
      </p:sp>
      <p:pic>
        <p:nvPicPr>
          <p:cNvPr id="9" name="Содержимое 8" descr="5da59c320b.jpg"/>
          <p:cNvPicPr>
            <a:picLocks noGrp="1" noChangeAspect="1"/>
          </p:cNvPicPr>
          <p:nvPr>
            <p:ph sz="half" idx="2"/>
          </p:nvPr>
        </p:nvPicPr>
        <p:blipFill>
          <a:blip r:embed="rId2"/>
          <a:stretch>
            <a:fillRect/>
          </a:stretch>
        </p:blipFill>
        <p:spPr>
          <a:xfrm>
            <a:off x="4000496" y="3429000"/>
            <a:ext cx="4968432" cy="2643206"/>
          </a:xfrm>
        </p:spPr>
      </p:pic>
      <p:sp>
        <p:nvSpPr>
          <p:cNvPr id="7" name="Текст 6"/>
          <p:cNvSpPr>
            <a:spLocks noGrp="1"/>
          </p:cNvSpPr>
          <p:nvPr>
            <p:ph type="body" sz="quarter" idx="3"/>
          </p:nvPr>
        </p:nvSpPr>
        <p:spPr/>
        <p:txBody>
          <a:bodyPr/>
          <a:lstStyle/>
          <a:p>
            <a:endParaRPr lang="uk-UA"/>
          </a:p>
        </p:txBody>
      </p:sp>
      <p:pic>
        <p:nvPicPr>
          <p:cNvPr id="10" name="Содержимое 9" descr="alkogolnaja-zavisimost-i-kak-ee-lechit_1.jpeg"/>
          <p:cNvPicPr>
            <a:picLocks noGrp="1" noChangeAspect="1"/>
          </p:cNvPicPr>
          <p:nvPr>
            <p:ph sz="quarter" idx="4"/>
          </p:nvPr>
        </p:nvPicPr>
        <p:blipFill>
          <a:blip r:embed="rId3"/>
          <a:stretch>
            <a:fillRect/>
          </a:stretch>
        </p:blipFill>
        <p:spPr>
          <a:xfrm>
            <a:off x="642910" y="3214686"/>
            <a:ext cx="2714644" cy="3529878"/>
          </a:xfrm>
        </p:spPr>
      </p:pic>
      <p:pic>
        <p:nvPicPr>
          <p:cNvPr id="11" name="Рисунок 10" descr="images (4).jpg"/>
          <p:cNvPicPr>
            <a:picLocks noChangeAspect="1"/>
          </p:cNvPicPr>
          <p:nvPr/>
        </p:nvPicPr>
        <p:blipFill>
          <a:blip r:embed="rId4"/>
          <a:stretch>
            <a:fillRect/>
          </a:stretch>
        </p:blipFill>
        <p:spPr>
          <a:xfrm>
            <a:off x="0" y="642918"/>
            <a:ext cx="3827036" cy="21431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style.rotation</p:attrName>
                                        </p:attrNameLst>
                                      </p:cBhvr>
                                      <p:tavLst>
                                        <p:tav tm="0">
                                          <p:val>
                                            <p:fltVal val="720"/>
                                          </p:val>
                                        </p:tav>
                                        <p:tav tm="100000">
                                          <p:val>
                                            <p:fltVal val="0"/>
                                          </p:val>
                                        </p:tav>
                                      </p:tavLst>
                                    </p:anim>
                                    <p:anim calcmode="lin" valueType="num">
                                      <p:cBhvr>
                                        <p:cTn id="9" dur="2000" fill="hold"/>
                                        <p:tgtEl>
                                          <p:spTgt spid="11"/>
                                        </p:tgtEl>
                                        <p:attrNameLst>
                                          <p:attrName>ppt_h</p:attrName>
                                        </p:attrNameLst>
                                      </p:cBhvr>
                                      <p:tavLst>
                                        <p:tav tm="0">
                                          <p:val>
                                            <p:fltVal val="0"/>
                                          </p:val>
                                        </p:tav>
                                        <p:tav tm="100000">
                                          <p:val>
                                            <p:strVal val="#ppt_h"/>
                                          </p:val>
                                        </p:tav>
                                      </p:tavLst>
                                    </p:anim>
                                    <p:anim calcmode="lin" valueType="num">
                                      <p:cBhvr>
                                        <p:cTn id="10" dur="2000" fill="hold"/>
                                        <p:tgtEl>
                                          <p:spTgt spid="11"/>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000"/>
                                        <p:tgtEl>
                                          <p:spTgt spid="10"/>
                                        </p:tgtEl>
                                      </p:cBhvr>
                                    </p:animEffect>
                                    <p:anim calcmode="lin" valueType="num">
                                      <p:cBhvr>
                                        <p:cTn id="15" dur="2000" fill="hold"/>
                                        <p:tgtEl>
                                          <p:spTgt spid="10"/>
                                        </p:tgtEl>
                                        <p:attrNameLst>
                                          <p:attrName>style.rotation</p:attrName>
                                        </p:attrNameLst>
                                      </p:cBhvr>
                                      <p:tavLst>
                                        <p:tav tm="0">
                                          <p:val>
                                            <p:fltVal val="720"/>
                                          </p:val>
                                        </p:tav>
                                        <p:tav tm="100000">
                                          <p:val>
                                            <p:fltVal val="0"/>
                                          </p:val>
                                        </p:tav>
                                      </p:tavLst>
                                    </p:anim>
                                    <p:anim calcmode="lin" valueType="num">
                                      <p:cBhvr>
                                        <p:cTn id="16" dur="2000" fill="hold"/>
                                        <p:tgtEl>
                                          <p:spTgt spid="10"/>
                                        </p:tgtEl>
                                        <p:attrNameLst>
                                          <p:attrName>ppt_h</p:attrName>
                                        </p:attrNameLst>
                                      </p:cBhvr>
                                      <p:tavLst>
                                        <p:tav tm="0">
                                          <p:val>
                                            <p:fltVal val="0"/>
                                          </p:val>
                                        </p:tav>
                                        <p:tav tm="100000">
                                          <p:val>
                                            <p:strVal val="#ppt_h"/>
                                          </p:val>
                                        </p:tav>
                                      </p:tavLst>
                                    </p:anim>
                                    <p:anim calcmode="lin" valueType="num">
                                      <p:cBhvr>
                                        <p:cTn id="17" dur="2000" fill="hold"/>
                                        <p:tgtEl>
                                          <p:spTgt spid="10"/>
                                        </p:tgtEl>
                                        <p:attrNameLst>
                                          <p:attrName>ppt_w</p:attrName>
                                        </p:attrNameLst>
                                      </p:cBhvr>
                                      <p:tavLst>
                                        <p:tav tm="0">
                                          <p:val>
                                            <p:fltVal val="0"/>
                                          </p:val>
                                        </p:tav>
                                        <p:tav tm="100000">
                                          <p:val>
                                            <p:strVal val="#ppt_w"/>
                                          </p:val>
                                        </p:tav>
                                      </p:tavLst>
                                    </p:anim>
                                  </p:childTnLst>
                                </p:cTn>
                              </p:par>
                            </p:childTnLst>
                          </p:cTn>
                        </p:par>
                        <p:par>
                          <p:cTn id="18" fill="hold">
                            <p:stCondLst>
                              <p:cond delay="4000"/>
                            </p:stCondLst>
                            <p:childTnLst>
                              <p:par>
                                <p:cTn id="19" presetID="35"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anim calcmode="lin" valueType="num">
                                      <p:cBhvr>
                                        <p:cTn id="22" dur="2000" fill="hold"/>
                                        <p:tgtEl>
                                          <p:spTgt spid="9"/>
                                        </p:tgtEl>
                                        <p:attrNameLst>
                                          <p:attrName>style.rotation</p:attrName>
                                        </p:attrNameLst>
                                      </p:cBhvr>
                                      <p:tavLst>
                                        <p:tav tm="0">
                                          <p:val>
                                            <p:fltVal val="720"/>
                                          </p:val>
                                        </p:tav>
                                        <p:tav tm="100000">
                                          <p:val>
                                            <p:fltVal val="0"/>
                                          </p:val>
                                        </p:tav>
                                      </p:tavLst>
                                    </p:anim>
                                    <p:anim calcmode="lin" valueType="num">
                                      <p:cBhvr>
                                        <p:cTn id="23" dur="2000" fill="hold"/>
                                        <p:tgtEl>
                                          <p:spTgt spid="9"/>
                                        </p:tgtEl>
                                        <p:attrNameLst>
                                          <p:attrName>ppt_h</p:attrName>
                                        </p:attrNameLst>
                                      </p:cBhvr>
                                      <p:tavLst>
                                        <p:tav tm="0">
                                          <p:val>
                                            <p:fltVal val="0"/>
                                          </p:val>
                                        </p:tav>
                                        <p:tav tm="100000">
                                          <p:val>
                                            <p:strVal val="#ppt_h"/>
                                          </p:val>
                                        </p:tav>
                                      </p:tavLst>
                                    </p:anim>
                                    <p:anim calcmode="lin" valueType="num">
                                      <p:cBhvr>
                                        <p:cTn id="24"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uk-UA"/>
          </a:p>
        </p:txBody>
      </p:sp>
      <p:sp>
        <p:nvSpPr>
          <p:cNvPr id="5" name="Текст 4"/>
          <p:cNvSpPr>
            <a:spLocks noGrp="1"/>
          </p:cNvSpPr>
          <p:nvPr>
            <p:ph type="body" idx="1"/>
          </p:nvPr>
        </p:nvSpPr>
        <p:spPr>
          <a:xfrm>
            <a:off x="214282" y="214290"/>
            <a:ext cx="4714908" cy="4357718"/>
          </a:xfrm>
        </p:spPr>
        <p:txBody>
          <a:bodyPr>
            <a:noAutofit/>
          </a:bodyPr>
          <a:lstStyle/>
          <a:p>
            <a:r>
              <a:rPr lang="en-US" dirty="0" smtClean="0"/>
              <a:t>Effects of alcohol are: </a:t>
            </a:r>
          </a:p>
          <a:p>
            <a:r>
              <a:rPr lang="en-US" dirty="0" smtClean="0"/>
              <a:t>-reduction of coordination; </a:t>
            </a:r>
          </a:p>
          <a:p>
            <a:r>
              <a:rPr lang="en-US" dirty="0" smtClean="0"/>
              <a:t>-memory impairment; </a:t>
            </a:r>
          </a:p>
          <a:p>
            <a:r>
              <a:rPr lang="en-US" dirty="0" smtClean="0"/>
              <a:t>-reducing ability to think; </a:t>
            </a:r>
          </a:p>
          <a:p>
            <a:r>
              <a:rPr lang="en-US" dirty="0" smtClean="0"/>
              <a:t>-blurred vision; </a:t>
            </a:r>
          </a:p>
          <a:p>
            <a:r>
              <a:rPr lang="en-US" dirty="0" smtClean="0"/>
              <a:t>-stomach pain, heartburn, vomiting; </a:t>
            </a:r>
          </a:p>
          <a:p>
            <a:r>
              <a:rPr lang="en-US" dirty="0" smtClean="0"/>
              <a:t>-cardiovascular disease; </a:t>
            </a:r>
          </a:p>
          <a:p>
            <a:r>
              <a:rPr lang="en-US" dirty="0" smtClean="0"/>
              <a:t>-disruption of the brain; </a:t>
            </a:r>
          </a:p>
          <a:p>
            <a:r>
              <a:rPr lang="en-US" dirty="0" smtClean="0"/>
              <a:t>-reduction in life expectancy.</a:t>
            </a:r>
            <a:endParaRPr lang="uk-UA" dirty="0"/>
          </a:p>
        </p:txBody>
      </p:sp>
      <p:pic>
        <p:nvPicPr>
          <p:cNvPr id="10" name="Содержимое 9" descr="alkogolnaja-zavisimost-2_1.jpg"/>
          <p:cNvPicPr>
            <a:picLocks noGrp="1" noChangeAspect="1"/>
          </p:cNvPicPr>
          <p:nvPr>
            <p:ph sz="half" idx="2"/>
          </p:nvPr>
        </p:nvPicPr>
        <p:blipFill>
          <a:blip r:embed="rId2"/>
          <a:stretch>
            <a:fillRect/>
          </a:stretch>
        </p:blipFill>
        <p:spPr>
          <a:xfrm>
            <a:off x="357159" y="4575062"/>
            <a:ext cx="3533956" cy="2282938"/>
          </a:xfrm>
        </p:spPr>
      </p:pic>
      <p:sp>
        <p:nvSpPr>
          <p:cNvPr id="7" name="Текст 6"/>
          <p:cNvSpPr>
            <a:spLocks noGrp="1"/>
          </p:cNvSpPr>
          <p:nvPr>
            <p:ph type="body" sz="quarter" idx="3"/>
          </p:nvPr>
        </p:nvSpPr>
        <p:spPr/>
        <p:txBody>
          <a:bodyPr/>
          <a:lstStyle/>
          <a:p>
            <a:endParaRPr lang="uk-UA"/>
          </a:p>
        </p:txBody>
      </p:sp>
      <p:pic>
        <p:nvPicPr>
          <p:cNvPr id="9" name="Содержимое 8" descr="1304069858.jpg"/>
          <p:cNvPicPr>
            <a:picLocks noGrp="1" noChangeAspect="1"/>
          </p:cNvPicPr>
          <p:nvPr>
            <p:ph sz="quarter" idx="4"/>
          </p:nvPr>
        </p:nvPicPr>
        <p:blipFill>
          <a:blip r:embed="rId3"/>
          <a:stretch>
            <a:fillRect/>
          </a:stretch>
        </p:blipFill>
        <p:spPr>
          <a:xfrm>
            <a:off x="4572000" y="3643314"/>
            <a:ext cx="4041775" cy="2764942"/>
          </a:xfrm>
        </p:spPr>
      </p:pic>
      <p:pic>
        <p:nvPicPr>
          <p:cNvPr id="11" name="Рисунок 10" descr="Шкідливі-привички-Вплив-на-бодібілдера-300x200.jpg"/>
          <p:cNvPicPr>
            <a:picLocks noChangeAspect="1"/>
          </p:cNvPicPr>
          <p:nvPr/>
        </p:nvPicPr>
        <p:blipFill>
          <a:blip r:embed="rId4"/>
          <a:stretch>
            <a:fillRect/>
          </a:stretch>
        </p:blipFill>
        <p:spPr>
          <a:xfrm>
            <a:off x="4500562" y="714356"/>
            <a:ext cx="3714776" cy="24765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style.rotation</p:attrName>
                                        </p:attrNameLst>
                                      </p:cBhvr>
                                      <p:tavLst>
                                        <p:tav tm="0">
                                          <p:val>
                                            <p:fltVal val="720"/>
                                          </p:val>
                                        </p:tav>
                                        <p:tav tm="100000">
                                          <p:val>
                                            <p:fltVal val="0"/>
                                          </p:val>
                                        </p:tav>
                                      </p:tavLst>
                                    </p:anim>
                                    <p:anim calcmode="lin" valueType="num">
                                      <p:cBhvr>
                                        <p:cTn id="9" dur="2000" fill="hold"/>
                                        <p:tgtEl>
                                          <p:spTgt spid="11"/>
                                        </p:tgtEl>
                                        <p:attrNameLst>
                                          <p:attrName>ppt_h</p:attrName>
                                        </p:attrNameLst>
                                      </p:cBhvr>
                                      <p:tavLst>
                                        <p:tav tm="0">
                                          <p:val>
                                            <p:fltVal val="0"/>
                                          </p:val>
                                        </p:tav>
                                        <p:tav tm="100000">
                                          <p:val>
                                            <p:strVal val="#ppt_h"/>
                                          </p:val>
                                        </p:tav>
                                      </p:tavLst>
                                    </p:anim>
                                    <p:anim calcmode="lin" valueType="num">
                                      <p:cBhvr>
                                        <p:cTn id="10" dur="2000" fill="hold"/>
                                        <p:tgtEl>
                                          <p:spTgt spid="11"/>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anim calcmode="lin" valueType="num">
                                      <p:cBhvr>
                                        <p:cTn id="15" dur="2000" fill="hold"/>
                                        <p:tgtEl>
                                          <p:spTgt spid="9"/>
                                        </p:tgtEl>
                                        <p:attrNameLst>
                                          <p:attrName>style.rotation</p:attrName>
                                        </p:attrNameLst>
                                      </p:cBhvr>
                                      <p:tavLst>
                                        <p:tav tm="0">
                                          <p:val>
                                            <p:fltVal val="720"/>
                                          </p:val>
                                        </p:tav>
                                        <p:tav tm="100000">
                                          <p:val>
                                            <p:fltVal val="0"/>
                                          </p:val>
                                        </p:tav>
                                      </p:tavLst>
                                    </p:anim>
                                    <p:anim calcmode="lin" valueType="num">
                                      <p:cBhvr>
                                        <p:cTn id="16" dur="2000" fill="hold"/>
                                        <p:tgtEl>
                                          <p:spTgt spid="9"/>
                                        </p:tgtEl>
                                        <p:attrNameLst>
                                          <p:attrName>ppt_h</p:attrName>
                                        </p:attrNameLst>
                                      </p:cBhvr>
                                      <p:tavLst>
                                        <p:tav tm="0">
                                          <p:val>
                                            <p:fltVal val="0"/>
                                          </p:val>
                                        </p:tav>
                                        <p:tav tm="100000">
                                          <p:val>
                                            <p:strVal val="#ppt_h"/>
                                          </p:val>
                                        </p:tav>
                                      </p:tavLst>
                                    </p:anim>
                                    <p:anim calcmode="lin" valueType="num">
                                      <p:cBhvr>
                                        <p:cTn id="17" dur="2000" fill="hold"/>
                                        <p:tgtEl>
                                          <p:spTgt spid="9"/>
                                        </p:tgtEl>
                                        <p:attrNameLst>
                                          <p:attrName>ppt_w</p:attrName>
                                        </p:attrNameLst>
                                      </p:cBhvr>
                                      <p:tavLst>
                                        <p:tav tm="0">
                                          <p:val>
                                            <p:fltVal val="0"/>
                                          </p:val>
                                        </p:tav>
                                        <p:tav tm="100000">
                                          <p:val>
                                            <p:strVal val="#ppt_w"/>
                                          </p:val>
                                        </p:tav>
                                      </p:tavLst>
                                    </p:anim>
                                  </p:childTnLst>
                                </p:cTn>
                              </p:par>
                            </p:childTnLst>
                          </p:cTn>
                        </p:par>
                        <p:par>
                          <p:cTn id="18" fill="hold">
                            <p:stCondLst>
                              <p:cond delay="4000"/>
                            </p:stCondLst>
                            <p:childTnLst>
                              <p:par>
                                <p:cTn id="19" presetID="35"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anim calcmode="lin" valueType="num">
                                      <p:cBhvr>
                                        <p:cTn id="22" dur="2000" fill="hold"/>
                                        <p:tgtEl>
                                          <p:spTgt spid="10"/>
                                        </p:tgtEl>
                                        <p:attrNameLst>
                                          <p:attrName>style.rotation</p:attrName>
                                        </p:attrNameLst>
                                      </p:cBhvr>
                                      <p:tavLst>
                                        <p:tav tm="0">
                                          <p:val>
                                            <p:fltVal val="720"/>
                                          </p:val>
                                        </p:tav>
                                        <p:tav tm="100000">
                                          <p:val>
                                            <p:fltVal val="0"/>
                                          </p:val>
                                        </p:tav>
                                      </p:tavLst>
                                    </p:anim>
                                    <p:anim calcmode="lin" valueType="num">
                                      <p:cBhvr>
                                        <p:cTn id="23" dur="2000" fill="hold"/>
                                        <p:tgtEl>
                                          <p:spTgt spid="10"/>
                                        </p:tgtEl>
                                        <p:attrNameLst>
                                          <p:attrName>ppt_h</p:attrName>
                                        </p:attrNameLst>
                                      </p:cBhvr>
                                      <p:tavLst>
                                        <p:tav tm="0">
                                          <p:val>
                                            <p:fltVal val="0"/>
                                          </p:val>
                                        </p:tav>
                                        <p:tav tm="100000">
                                          <p:val>
                                            <p:strVal val="#ppt_h"/>
                                          </p:val>
                                        </p:tav>
                                      </p:tavLst>
                                    </p:anim>
                                    <p:anim calcmode="lin" valueType="num">
                                      <p:cBhvr>
                                        <p:cTn id="24" dur="2000" fill="hold"/>
                                        <p:tgtEl>
                                          <p:spTgt spid="1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uk-UA"/>
          </a:p>
        </p:txBody>
      </p:sp>
      <p:sp>
        <p:nvSpPr>
          <p:cNvPr id="5" name="Текст 4"/>
          <p:cNvSpPr>
            <a:spLocks noGrp="1"/>
          </p:cNvSpPr>
          <p:nvPr>
            <p:ph type="body" idx="1"/>
          </p:nvPr>
        </p:nvSpPr>
        <p:spPr>
          <a:xfrm>
            <a:off x="457200" y="4357694"/>
            <a:ext cx="8329642" cy="2143140"/>
          </a:xfrm>
        </p:spPr>
        <p:txBody>
          <a:bodyPr>
            <a:normAutofit/>
          </a:bodyPr>
          <a:lstStyle/>
          <a:p>
            <a:r>
              <a:rPr lang="en-US" dirty="0" smtClean="0"/>
              <a:t>In tobacco leaves contain nicotine, carbohydrates, proteins, essential oils, hydrocyanic acid, ammonia, nitrogen, ethylene, carbon monoxide, carbon dioxide. </a:t>
            </a:r>
          </a:p>
        </p:txBody>
      </p:sp>
      <p:sp>
        <p:nvSpPr>
          <p:cNvPr id="6" name="Содержимое 5"/>
          <p:cNvSpPr>
            <a:spLocks noGrp="1"/>
          </p:cNvSpPr>
          <p:nvPr>
            <p:ph sz="half" idx="2"/>
          </p:nvPr>
        </p:nvSpPr>
        <p:spPr>
          <a:xfrm>
            <a:off x="928662" y="5929329"/>
            <a:ext cx="3568726" cy="196833"/>
          </a:xfrm>
        </p:spPr>
        <p:txBody>
          <a:bodyPr>
            <a:normAutofit fontScale="32500" lnSpcReduction="20000"/>
          </a:bodyPr>
          <a:lstStyle/>
          <a:p>
            <a:pPr>
              <a:buNone/>
            </a:pPr>
            <a:endParaRPr lang="uk-UA" dirty="0"/>
          </a:p>
        </p:txBody>
      </p:sp>
      <p:sp>
        <p:nvSpPr>
          <p:cNvPr id="7" name="Текст 6"/>
          <p:cNvSpPr>
            <a:spLocks noGrp="1"/>
          </p:cNvSpPr>
          <p:nvPr>
            <p:ph type="body" sz="quarter" idx="3"/>
          </p:nvPr>
        </p:nvSpPr>
        <p:spPr/>
        <p:txBody>
          <a:bodyPr/>
          <a:lstStyle/>
          <a:p>
            <a:endParaRPr lang="uk-UA"/>
          </a:p>
        </p:txBody>
      </p:sp>
      <p:pic>
        <p:nvPicPr>
          <p:cNvPr id="9" name="Содержимое 8" descr="1277763457_chemicals.jpg"/>
          <p:cNvPicPr>
            <a:picLocks noGrp="1" noChangeAspect="1"/>
          </p:cNvPicPr>
          <p:nvPr>
            <p:ph sz="quarter" idx="4"/>
          </p:nvPr>
        </p:nvPicPr>
        <p:blipFill>
          <a:blip r:embed="rId2"/>
          <a:stretch>
            <a:fillRect/>
          </a:stretch>
        </p:blipFill>
        <p:spPr>
          <a:xfrm>
            <a:off x="642910" y="285728"/>
            <a:ext cx="7570812" cy="452356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Текст 2"/>
          <p:cNvSpPr>
            <a:spLocks noGrp="1"/>
          </p:cNvSpPr>
          <p:nvPr>
            <p:ph type="body" idx="1"/>
          </p:nvPr>
        </p:nvSpPr>
        <p:spPr>
          <a:xfrm>
            <a:off x="457200" y="500042"/>
            <a:ext cx="8329642" cy="1928826"/>
          </a:xfrm>
        </p:spPr>
        <p:txBody>
          <a:bodyPr>
            <a:normAutofit/>
          </a:bodyPr>
          <a:lstStyle/>
          <a:p>
            <a:r>
              <a:rPr lang="en-US" dirty="0" smtClean="0"/>
              <a:t>During the combustion of cigarettes to 50% with nicotine smoke into the air and inhaled by nonsmokers, 25% destroyed during the combustion of tobacco, 5% remains in the butt and 20% ingested. In tobacco smoke contains the radioactive substance polonium 210 as tobacco smoke - is radioactive.</a:t>
            </a:r>
            <a:endParaRPr lang="uk-UA" dirty="0" smtClean="0"/>
          </a:p>
          <a:p>
            <a:endParaRPr lang="uk-UA" dirty="0"/>
          </a:p>
        </p:txBody>
      </p:sp>
      <p:sp>
        <p:nvSpPr>
          <p:cNvPr id="5" name="Текст 4"/>
          <p:cNvSpPr>
            <a:spLocks noGrp="1"/>
          </p:cNvSpPr>
          <p:nvPr>
            <p:ph type="body" sz="quarter" idx="3"/>
          </p:nvPr>
        </p:nvSpPr>
        <p:spPr/>
        <p:txBody>
          <a:bodyPr/>
          <a:lstStyle/>
          <a:p>
            <a:endParaRPr lang="uk-UA"/>
          </a:p>
        </p:txBody>
      </p:sp>
      <p:pic>
        <p:nvPicPr>
          <p:cNvPr id="8" name="Содержимое 7" descr="no_smoking_600.jpg"/>
          <p:cNvPicPr>
            <a:picLocks noGrp="1" noChangeAspect="1"/>
          </p:cNvPicPr>
          <p:nvPr>
            <p:ph sz="quarter" idx="4"/>
          </p:nvPr>
        </p:nvPicPr>
        <p:blipFill>
          <a:blip r:embed="rId2"/>
          <a:stretch>
            <a:fillRect/>
          </a:stretch>
        </p:blipFill>
        <p:spPr>
          <a:xfrm>
            <a:off x="6072198" y="1785926"/>
            <a:ext cx="2877855" cy="3951288"/>
          </a:xfrm>
        </p:spPr>
      </p:pic>
      <p:pic>
        <p:nvPicPr>
          <p:cNvPr id="9" name="Рисунок 8" descr="smok.jpg"/>
          <p:cNvPicPr>
            <a:picLocks noChangeAspect="1"/>
          </p:cNvPicPr>
          <p:nvPr/>
        </p:nvPicPr>
        <p:blipFill>
          <a:blip r:embed="rId3"/>
          <a:stretch>
            <a:fillRect/>
          </a:stretch>
        </p:blipFill>
        <p:spPr>
          <a:xfrm>
            <a:off x="214282" y="2071678"/>
            <a:ext cx="2962063" cy="2428892"/>
          </a:xfrm>
          <a:prstGeom prst="rect">
            <a:avLst/>
          </a:prstGeom>
        </p:spPr>
      </p:pic>
      <p:pic>
        <p:nvPicPr>
          <p:cNvPr id="11" name="Содержимое 10" descr="383822416.jpg"/>
          <p:cNvPicPr>
            <a:picLocks noGrp="1" noChangeAspect="1"/>
          </p:cNvPicPr>
          <p:nvPr>
            <p:ph sz="half" idx="2"/>
          </p:nvPr>
        </p:nvPicPr>
        <p:blipFill>
          <a:blip r:embed="rId4"/>
          <a:stretch>
            <a:fillRect/>
          </a:stretch>
        </p:blipFill>
        <p:spPr>
          <a:xfrm>
            <a:off x="2428860" y="3929066"/>
            <a:ext cx="4040188" cy="26917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style.rotation</p:attrName>
                                        </p:attrNameLst>
                                      </p:cBhvr>
                                      <p:tavLst>
                                        <p:tav tm="0">
                                          <p:val>
                                            <p:fltVal val="720"/>
                                          </p:val>
                                        </p:tav>
                                        <p:tav tm="100000">
                                          <p:val>
                                            <p:fltVal val="0"/>
                                          </p:val>
                                        </p:tav>
                                      </p:tavLst>
                                    </p:anim>
                                    <p:anim calcmode="lin" valueType="num">
                                      <p:cBhvr>
                                        <p:cTn id="9" dur="2000" fill="hold"/>
                                        <p:tgtEl>
                                          <p:spTgt spid="11"/>
                                        </p:tgtEl>
                                        <p:attrNameLst>
                                          <p:attrName>ppt_h</p:attrName>
                                        </p:attrNameLst>
                                      </p:cBhvr>
                                      <p:tavLst>
                                        <p:tav tm="0">
                                          <p:val>
                                            <p:fltVal val="0"/>
                                          </p:val>
                                        </p:tav>
                                        <p:tav tm="100000">
                                          <p:val>
                                            <p:strVal val="#ppt_h"/>
                                          </p:val>
                                        </p:tav>
                                      </p:tavLst>
                                    </p:anim>
                                    <p:anim calcmode="lin" valueType="num">
                                      <p:cBhvr>
                                        <p:cTn id="10" dur="2000" fill="hold"/>
                                        <p:tgtEl>
                                          <p:spTgt spid="11"/>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anim calcmode="lin" valueType="num">
                                      <p:cBhvr>
                                        <p:cTn id="15" dur="2000" fill="hold"/>
                                        <p:tgtEl>
                                          <p:spTgt spid="9"/>
                                        </p:tgtEl>
                                        <p:attrNameLst>
                                          <p:attrName>style.rotation</p:attrName>
                                        </p:attrNameLst>
                                      </p:cBhvr>
                                      <p:tavLst>
                                        <p:tav tm="0">
                                          <p:val>
                                            <p:fltVal val="720"/>
                                          </p:val>
                                        </p:tav>
                                        <p:tav tm="100000">
                                          <p:val>
                                            <p:fltVal val="0"/>
                                          </p:val>
                                        </p:tav>
                                      </p:tavLst>
                                    </p:anim>
                                    <p:anim calcmode="lin" valueType="num">
                                      <p:cBhvr>
                                        <p:cTn id="16" dur="2000" fill="hold"/>
                                        <p:tgtEl>
                                          <p:spTgt spid="9"/>
                                        </p:tgtEl>
                                        <p:attrNameLst>
                                          <p:attrName>ppt_h</p:attrName>
                                        </p:attrNameLst>
                                      </p:cBhvr>
                                      <p:tavLst>
                                        <p:tav tm="0">
                                          <p:val>
                                            <p:fltVal val="0"/>
                                          </p:val>
                                        </p:tav>
                                        <p:tav tm="100000">
                                          <p:val>
                                            <p:strVal val="#ppt_h"/>
                                          </p:val>
                                        </p:tav>
                                      </p:tavLst>
                                    </p:anim>
                                    <p:anim calcmode="lin" valueType="num">
                                      <p:cBhvr>
                                        <p:cTn id="17" dur="2000" fill="hold"/>
                                        <p:tgtEl>
                                          <p:spTgt spid="9"/>
                                        </p:tgtEl>
                                        <p:attrNameLst>
                                          <p:attrName>ppt_w</p:attrName>
                                        </p:attrNameLst>
                                      </p:cBhvr>
                                      <p:tavLst>
                                        <p:tav tm="0">
                                          <p:val>
                                            <p:fltVal val="0"/>
                                          </p:val>
                                        </p:tav>
                                        <p:tav tm="100000">
                                          <p:val>
                                            <p:strVal val="#ppt_w"/>
                                          </p:val>
                                        </p:tav>
                                      </p:tavLst>
                                    </p:anim>
                                  </p:childTnLst>
                                </p:cTn>
                              </p:par>
                              <p:par>
                                <p:cTn id="18" presetID="35"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anim calcmode="lin" valueType="num">
                                      <p:cBhvr>
                                        <p:cTn id="21" dur="2000" fill="hold"/>
                                        <p:tgtEl>
                                          <p:spTgt spid="8"/>
                                        </p:tgtEl>
                                        <p:attrNameLst>
                                          <p:attrName>style.rotation</p:attrName>
                                        </p:attrNameLst>
                                      </p:cBhvr>
                                      <p:tavLst>
                                        <p:tav tm="0">
                                          <p:val>
                                            <p:fltVal val="720"/>
                                          </p:val>
                                        </p:tav>
                                        <p:tav tm="100000">
                                          <p:val>
                                            <p:fltVal val="0"/>
                                          </p:val>
                                        </p:tav>
                                      </p:tavLst>
                                    </p:anim>
                                    <p:anim calcmode="lin" valueType="num">
                                      <p:cBhvr>
                                        <p:cTn id="22" dur="2000" fill="hold"/>
                                        <p:tgtEl>
                                          <p:spTgt spid="8"/>
                                        </p:tgtEl>
                                        <p:attrNameLst>
                                          <p:attrName>ppt_h</p:attrName>
                                        </p:attrNameLst>
                                      </p:cBhvr>
                                      <p:tavLst>
                                        <p:tav tm="0">
                                          <p:val>
                                            <p:fltVal val="0"/>
                                          </p:val>
                                        </p:tav>
                                        <p:tav tm="100000">
                                          <p:val>
                                            <p:strVal val="#ppt_h"/>
                                          </p:val>
                                        </p:tav>
                                      </p:tavLst>
                                    </p:anim>
                                    <p:anim calcmode="lin" valueType="num">
                                      <p:cBhvr>
                                        <p:cTn id="23"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uk-UA" dirty="0"/>
          </a:p>
        </p:txBody>
      </p:sp>
      <p:sp>
        <p:nvSpPr>
          <p:cNvPr id="5" name="Текст 4"/>
          <p:cNvSpPr>
            <a:spLocks noGrp="1"/>
          </p:cNvSpPr>
          <p:nvPr>
            <p:ph type="body" idx="1"/>
          </p:nvPr>
        </p:nvSpPr>
        <p:spPr>
          <a:xfrm>
            <a:off x="500034" y="0"/>
            <a:ext cx="5357850" cy="3214686"/>
          </a:xfrm>
        </p:spPr>
        <p:txBody>
          <a:bodyPr>
            <a:normAutofit/>
          </a:bodyPr>
          <a:lstStyle/>
          <a:p>
            <a:r>
              <a:rPr lang="en-US" dirty="0" smtClean="0"/>
              <a:t>One of the important tasks of the modern school - to educate physically, mentally, socially and spiritually healthy. For public health Ukraine testifies to the existence of a real threat of extinction of the nation.</a:t>
            </a:r>
            <a:endParaRPr lang="uk-UA" dirty="0"/>
          </a:p>
        </p:txBody>
      </p:sp>
      <p:pic>
        <p:nvPicPr>
          <p:cNvPr id="9" name="Содержимое 8" descr="yak-viznachiti--zdorova-lyudina-chi-ni.jpg"/>
          <p:cNvPicPr>
            <a:picLocks noGrp="1" noChangeAspect="1"/>
          </p:cNvPicPr>
          <p:nvPr>
            <p:ph sz="half" idx="2"/>
          </p:nvPr>
        </p:nvPicPr>
        <p:blipFill>
          <a:blip r:embed="rId2"/>
          <a:stretch>
            <a:fillRect/>
          </a:stretch>
        </p:blipFill>
        <p:spPr>
          <a:xfrm>
            <a:off x="642910" y="3786190"/>
            <a:ext cx="3950700" cy="2639068"/>
          </a:xfrm>
        </p:spPr>
      </p:pic>
      <p:sp>
        <p:nvSpPr>
          <p:cNvPr id="7" name="Текст 6"/>
          <p:cNvSpPr>
            <a:spLocks noGrp="1"/>
          </p:cNvSpPr>
          <p:nvPr>
            <p:ph type="body" sz="quarter" idx="3"/>
          </p:nvPr>
        </p:nvSpPr>
        <p:spPr/>
        <p:txBody>
          <a:bodyPr/>
          <a:lstStyle/>
          <a:p>
            <a:endParaRPr lang="uk-UA"/>
          </a:p>
        </p:txBody>
      </p:sp>
      <p:pic>
        <p:nvPicPr>
          <p:cNvPr id="10" name="Содержимое 9" descr="zdorove.jpg"/>
          <p:cNvPicPr>
            <a:picLocks noGrp="1" noChangeAspect="1"/>
          </p:cNvPicPr>
          <p:nvPr>
            <p:ph sz="quarter" idx="4"/>
          </p:nvPr>
        </p:nvPicPr>
        <p:blipFill>
          <a:blip r:embed="rId3"/>
          <a:stretch>
            <a:fillRect/>
          </a:stretch>
        </p:blipFill>
        <p:spPr>
          <a:xfrm>
            <a:off x="6000760" y="2857496"/>
            <a:ext cx="2701068" cy="203045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uk-UA"/>
          </a:p>
        </p:txBody>
      </p:sp>
      <p:sp>
        <p:nvSpPr>
          <p:cNvPr id="5" name="Текст 4"/>
          <p:cNvSpPr>
            <a:spLocks noGrp="1"/>
          </p:cNvSpPr>
          <p:nvPr>
            <p:ph type="body" idx="1"/>
          </p:nvPr>
        </p:nvSpPr>
        <p:spPr>
          <a:xfrm>
            <a:off x="214282" y="2643182"/>
            <a:ext cx="5286412" cy="4000528"/>
          </a:xfrm>
        </p:spPr>
        <p:txBody>
          <a:bodyPr>
            <a:normAutofit fontScale="92500"/>
          </a:bodyPr>
          <a:lstStyle/>
          <a:p>
            <a:r>
              <a:rPr lang="en-US" dirty="0" smtClean="0"/>
              <a:t>Addiction - the general name of illnesses manifested craving for continuous use in growing quantities of narcotic medicines and drugs as a result of sustained psychological and physical dependence on them with the development of withdrawal symptoms when stopping taking them. Addiction leads to profound adverse changes in personality and other psychological disorders, as well as dysfunction of the internal organs.</a:t>
            </a:r>
            <a:endParaRPr lang="uk-UA" dirty="0"/>
          </a:p>
        </p:txBody>
      </p:sp>
      <p:pic>
        <p:nvPicPr>
          <p:cNvPr id="10" name="Содержимое 9" descr="images (3).jpg"/>
          <p:cNvPicPr>
            <a:picLocks noGrp="1" noChangeAspect="1"/>
          </p:cNvPicPr>
          <p:nvPr>
            <p:ph sz="half" idx="2"/>
          </p:nvPr>
        </p:nvPicPr>
        <p:blipFill>
          <a:blip r:embed="rId2"/>
          <a:stretch>
            <a:fillRect/>
          </a:stretch>
        </p:blipFill>
        <p:spPr>
          <a:xfrm>
            <a:off x="5500694" y="4810111"/>
            <a:ext cx="3071834" cy="2047889"/>
          </a:xfrm>
        </p:spPr>
      </p:pic>
      <p:sp>
        <p:nvSpPr>
          <p:cNvPr id="7" name="Текст 6"/>
          <p:cNvSpPr>
            <a:spLocks noGrp="1"/>
          </p:cNvSpPr>
          <p:nvPr>
            <p:ph type="body" sz="quarter" idx="3"/>
          </p:nvPr>
        </p:nvSpPr>
        <p:spPr/>
        <p:txBody>
          <a:bodyPr/>
          <a:lstStyle/>
          <a:p>
            <a:endParaRPr lang="uk-UA" dirty="0"/>
          </a:p>
        </p:txBody>
      </p:sp>
      <p:pic>
        <p:nvPicPr>
          <p:cNvPr id="9" name="Содержимое 8" descr="401804a06f43d9eca35484cf18f6fa97.jpg"/>
          <p:cNvPicPr>
            <a:picLocks noGrp="1" noChangeAspect="1"/>
          </p:cNvPicPr>
          <p:nvPr>
            <p:ph sz="quarter" idx="4"/>
          </p:nvPr>
        </p:nvPicPr>
        <p:blipFill>
          <a:blip r:embed="rId3"/>
          <a:stretch>
            <a:fillRect/>
          </a:stretch>
        </p:blipFill>
        <p:spPr>
          <a:xfrm>
            <a:off x="500035" y="0"/>
            <a:ext cx="3643338" cy="2732503"/>
          </a:xfrm>
        </p:spPr>
      </p:pic>
      <p:pic>
        <p:nvPicPr>
          <p:cNvPr id="11" name="Рисунок 10" descr="images (4).jpg"/>
          <p:cNvPicPr>
            <a:picLocks noChangeAspect="1"/>
          </p:cNvPicPr>
          <p:nvPr/>
        </p:nvPicPr>
        <p:blipFill>
          <a:blip r:embed="rId4"/>
          <a:stretch>
            <a:fillRect/>
          </a:stretch>
        </p:blipFill>
        <p:spPr>
          <a:xfrm>
            <a:off x="5286380" y="2571744"/>
            <a:ext cx="3444332" cy="1928826"/>
          </a:xfrm>
          <a:prstGeom prst="rect">
            <a:avLst/>
          </a:prstGeom>
        </p:spPr>
      </p:pic>
      <p:pic>
        <p:nvPicPr>
          <p:cNvPr id="12" name="Рисунок 11" descr="p_46633_1_gallerybig.jpg"/>
          <p:cNvPicPr>
            <a:picLocks noChangeAspect="1"/>
          </p:cNvPicPr>
          <p:nvPr/>
        </p:nvPicPr>
        <p:blipFill>
          <a:blip r:embed="rId5"/>
          <a:stretch>
            <a:fillRect/>
          </a:stretch>
        </p:blipFill>
        <p:spPr>
          <a:xfrm>
            <a:off x="5500694" y="1"/>
            <a:ext cx="3643306" cy="2342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style.rotation</p:attrName>
                                        </p:attrNameLst>
                                      </p:cBhvr>
                                      <p:tavLst>
                                        <p:tav tm="0">
                                          <p:val>
                                            <p:fltVal val="720"/>
                                          </p:val>
                                        </p:tav>
                                        <p:tav tm="100000">
                                          <p:val>
                                            <p:fltVal val="0"/>
                                          </p:val>
                                        </p:tav>
                                      </p:tavLst>
                                    </p:anim>
                                    <p:anim calcmode="lin" valueType="num">
                                      <p:cBhvr>
                                        <p:cTn id="9" dur="2000" fill="hold"/>
                                        <p:tgtEl>
                                          <p:spTgt spid="9"/>
                                        </p:tgtEl>
                                        <p:attrNameLst>
                                          <p:attrName>ppt_h</p:attrName>
                                        </p:attrNameLst>
                                      </p:cBhvr>
                                      <p:tavLst>
                                        <p:tav tm="0">
                                          <p:val>
                                            <p:fltVal val="0"/>
                                          </p:val>
                                        </p:tav>
                                        <p:tav tm="100000">
                                          <p:val>
                                            <p:strVal val="#ppt_h"/>
                                          </p:val>
                                        </p:tav>
                                      </p:tavLst>
                                    </p:anim>
                                    <p:anim calcmode="lin" valueType="num">
                                      <p:cBhvr>
                                        <p:cTn id="10" dur="2000" fill="hold"/>
                                        <p:tgtEl>
                                          <p:spTgt spid="9"/>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000"/>
                                        <p:tgtEl>
                                          <p:spTgt spid="10"/>
                                        </p:tgtEl>
                                      </p:cBhvr>
                                    </p:animEffect>
                                    <p:anim calcmode="lin" valueType="num">
                                      <p:cBhvr>
                                        <p:cTn id="15" dur="2000" fill="hold"/>
                                        <p:tgtEl>
                                          <p:spTgt spid="10"/>
                                        </p:tgtEl>
                                        <p:attrNameLst>
                                          <p:attrName>style.rotation</p:attrName>
                                        </p:attrNameLst>
                                      </p:cBhvr>
                                      <p:tavLst>
                                        <p:tav tm="0">
                                          <p:val>
                                            <p:fltVal val="720"/>
                                          </p:val>
                                        </p:tav>
                                        <p:tav tm="100000">
                                          <p:val>
                                            <p:fltVal val="0"/>
                                          </p:val>
                                        </p:tav>
                                      </p:tavLst>
                                    </p:anim>
                                    <p:anim calcmode="lin" valueType="num">
                                      <p:cBhvr>
                                        <p:cTn id="16" dur="2000" fill="hold"/>
                                        <p:tgtEl>
                                          <p:spTgt spid="10"/>
                                        </p:tgtEl>
                                        <p:attrNameLst>
                                          <p:attrName>ppt_h</p:attrName>
                                        </p:attrNameLst>
                                      </p:cBhvr>
                                      <p:tavLst>
                                        <p:tav tm="0">
                                          <p:val>
                                            <p:fltVal val="0"/>
                                          </p:val>
                                        </p:tav>
                                        <p:tav tm="100000">
                                          <p:val>
                                            <p:strVal val="#ppt_h"/>
                                          </p:val>
                                        </p:tav>
                                      </p:tavLst>
                                    </p:anim>
                                    <p:anim calcmode="lin" valueType="num">
                                      <p:cBhvr>
                                        <p:cTn id="17" dur="2000" fill="hold"/>
                                        <p:tgtEl>
                                          <p:spTgt spid="10"/>
                                        </p:tgtEl>
                                        <p:attrNameLst>
                                          <p:attrName>ppt_w</p:attrName>
                                        </p:attrNameLst>
                                      </p:cBhvr>
                                      <p:tavLst>
                                        <p:tav tm="0">
                                          <p:val>
                                            <p:fltVal val="0"/>
                                          </p:val>
                                        </p:tav>
                                        <p:tav tm="100000">
                                          <p:val>
                                            <p:strVal val="#ppt_w"/>
                                          </p:val>
                                        </p:tav>
                                      </p:tavLst>
                                    </p:anim>
                                  </p:childTnLst>
                                </p:cTn>
                              </p:par>
                            </p:childTnLst>
                          </p:cTn>
                        </p:par>
                        <p:par>
                          <p:cTn id="18" fill="hold">
                            <p:stCondLst>
                              <p:cond delay="4000"/>
                            </p:stCondLst>
                            <p:childTnLst>
                              <p:par>
                                <p:cTn id="19" presetID="35"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0"/>
                                        <p:tgtEl>
                                          <p:spTgt spid="12"/>
                                        </p:tgtEl>
                                      </p:cBhvr>
                                    </p:animEffect>
                                    <p:anim calcmode="lin" valueType="num">
                                      <p:cBhvr>
                                        <p:cTn id="22" dur="2000" fill="hold"/>
                                        <p:tgtEl>
                                          <p:spTgt spid="12"/>
                                        </p:tgtEl>
                                        <p:attrNameLst>
                                          <p:attrName>style.rotation</p:attrName>
                                        </p:attrNameLst>
                                      </p:cBhvr>
                                      <p:tavLst>
                                        <p:tav tm="0">
                                          <p:val>
                                            <p:fltVal val="720"/>
                                          </p:val>
                                        </p:tav>
                                        <p:tav tm="100000">
                                          <p:val>
                                            <p:fltVal val="0"/>
                                          </p:val>
                                        </p:tav>
                                      </p:tavLst>
                                    </p:anim>
                                    <p:anim calcmode="lin" valueType="num">
                                      <p:cBhvr>
                                        <p:cTn id="23" dur="2000" fill="hold"/>
                                        <p:tgtEl>
                                          <p:spTgt spid="12"/>
                                        </p:tgtEl>
                                        <p:attrNameLst>
                                          <p:attrName>ppt_h</p:attrName>
                                        </p:attrNameLst>
                                      </p:cBhvr>
                                      <p:tavLst>
                                        <p:tav tm="0">
                                          <p:val>
                                            <p:fltVal val="0"/>
                                          </p:val>
                                        </p:tav>
                                        <p:tav tm="100000">
                                          <p:val>
                                            <p:strVal val="#ppt_h"/>
                                          </p:val>
                                        </p:tav>
                                      </p:tavLst>
                                    </p:anim>
                                    <p:anim calcmode="lin" valueType="num">
                                      <p:cBhvr>
                                        <p:cTn id="24" dur="2000" fill="hold"/>
                                        <p:tgtEl>
                                          <p:spTgt spid="12"/>
                                        </p:tgtEl>
                                        <p:attrNameLst>
                                          <p:attrName>ppt_w</p:attrName>
                                        </p:attrNameLst>
                                      </p:cBhvr>
                                      <p:tavLst>
                                        <p:tav tm="0">
                                          <p:val>
                                            <p:fltVal val="0"/>
                                          </p:val>
                                        </p:tav>
                                        <p:tav tm="100000">
                                          <p:val>
                                            <p:strVal val="#ppt_w"/>
                                          </p:val>
                                        </p:tav>
                                      </p:tavLst>
                                    </p:anim>
                                  </p:childTnLst>
                                </p:cTn>
                              </p:par>
                            </p:childTnLst>
                          </p:cTn>
                        </p:par>
                        <p:par>
                          <p:cTn id="25" fill="hold">
                            <p:stCondLst>
                              <p:cond delay="6000"/>
                            </p:stCondLst>
                            <p:childTnLst>
                              <p:par>
                                <p:cTn id="26" presetID="35"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anim calcmode="lin" valueType="num">
                                      <p:cBhvr>
                                        <p:cTn id="29" dur="2000" fill="hold"/>
                                        <p:tgtEl>
                                          <p:spTgt spid="11"/>
                                        </p:tgtEl>
                                        <p:attrNameLst>
                                          <p:attrName>style.rotation</p:attrName>
                                        </p:attrNameLst>
                                      </p:cBhvr>
                                      <p:tavLst>
                                        <p:tav tm="0">
                                          <p:val>
                                            <p:fltVal val="720"/>
                                          </p:val>
                                        </p:tav>
                                        <p:tav tm="100000">
                                          <p:val>
                                            <p:fltVal val="0"/>
                                          </p:val>
                                        </p:tav>
                                      </p:tavLst>
                                    </p:anim>
                                    <p:anim calcmode="lin" valueType="num">
                                      <p:cBhvr>
                                        <p:cTn id="30" dur="2000" fill="hold"/>
                                        <p:tgtEl>
                                          <p:spTgt spid="11"/>
                                        </p:tgtEl>
                                        <p:attrNameLst>
                                          <p:attrName>ppt_h</p:attrName>
                                        </p:attrNameLst>
                                      </p:cBhvr>
                                      <p:tavLst>
                                        <p:tav tm="0">
                                          <p:val>
                                            <p:fltVal val="0"/>
                                          </p:val>
                                        </p:tav>
                                        <p:tav tm="100000">
                                          <p:val>
                                            <p:strVal val="#ppt_h"/>
                                          </p:val>
                                        </p:tav>
                                      </p:tavLst>
                                    </p:anim>
                                    <p:anim calcmode="lin" valueType="num">
                                      <p:cBhvr>
                                        <p:cTn id="31" dur="2000" fill="hold"/>
                                        <p:tgtEl>
                                          <p:spTgt spid="1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uk-UA"/>
          </a:p>
        </p:txBody>
      </p:sp>
      <p:sp>
        <p:nvSpPr>
          <p:cNvPr id="5" name="Текст 4"/>
          <p:cNvSpPr>
            <a:spLocks noGrp="1"/>
          </p:cNvSpPr>
          <p:nvPr>
            <p:ph type="body" idx="1"/>
          </p:nvPr>
        </p:nvSpPr>
        <p:spPr>
          <a:xfrm>
            <a:off x="285720" y="3143248"/>
            <a:ext cx="4143404" cy="3429024"/>
          </a:xfrm>
        </p:spPr>
        <p:txBody>
          <a:bodyPr>
            <a:normAutofit fontScale="85000" lnSpcReduction="10000"/>
          </a:bodyPr>
          <a:lstStyle/>
          <a:p>
            <a:r>
              <a:rPr lang="en-US" dirty="0" smtClean="0"/>
              <a:t>The formation depending affect: </a:t>
            </a:r>
          </a:p>
          <a:p>
            <a:endParaRPr lang="en-US" dirty="0" smtClean="0"/>
          </a:p>
          <a:p>
            <a:r>
              <a:rPr lang="en-US" dirty="0" smtClean="0"/>
              <a:t>frequency of use and number of drugs; </a:t>
            </a:r>
          </a:p>
          <a:p>
            <a:r>
              <a:rPr lang="en-US" dirty="0" smtClean="0"/>
              <a:t>toxicity and biochemical characteristics of the drug product; </a:t>
            </a:r>
          </a:p>
          <a:p>
            <a:r>
              <a:rPr lang="en-US" dirty="0" smtClean="0"/>
              <a:t>feature of the consumer (the person's age, his weight); </a:t>
            </a:r>
          </a:p>
          <a:p>
            <a:r>
              <a:rPr lang="en-US" dirty="0" smtClean="0"/>
              <a:t>mental state; </a:t>
            </a:r>
          </a:p>
          <a:p>
            <a:r>
              <a:rPr lang="en-US" dirty="0" smtClean="0"/>
              <a:t>nature of the relationship to drugs.</a:t>
            </a:r>
            <a:endParaRPr lang="uk-UA" dirty="0"/>
          </a:p>
        </p:txBody>
      </p:sp>
      <p:pic>
        <p:nvPicPr>
          <p:cNvPr id="10" name="Содержимое 9" descr="1348948584.jpg"/>
          <p:cNvPicPr>
            <a:picLocks noGrp="1" noChangeAspect="1"/>
          </p:cNvPicPr>
          <p:nvPr>
            <p:ph sz="half" idx="2"/>
          </p:nvPr>
        </p:nvPicPr>
        <p:blipFill>
          <a:blip r:embed="rId2"/>
          <a:stretch>
            <a:fillRect/>
          </a:stretch>
        </p:blipFill>
        <p:spPr>
          <a:xfrm>
            <a:off x="5000628" y="3429000"/>
            <a:ext cx="3571900" cy="2957532"/>
          </a:xfrm>
        </p:spPr>
      </p:pic>
      <p:sp>
        <p:nvSpPr>
          <p:cNvPr id="7" name="Текст 6"/>
          <p:cNvSpPr>
            <a:spLocks noGrp="1"/>
          </p:cNvSpPr>
          <p:nvPr>
            <p:ph type="body" sz="quarter" idx="3"/>
          </p:nvPr>
        </p:nvSpPr>
        <p:spPr/>
        <p:txBody>
          <a:bodyPr/>
          <a:lstStyle/>
          <a:p>
            <a:endParaRPr lang="uk-UA"/>
          </a:p>
        </p:txBody>
      </p:sp>
      <p:pic>
        <p:nvPicPr>
          <p:cNvPr id="9" name="Содержимое 8" descr="0,,15840630_401,00.jpg"/>
          <p:cNvPicPr>
            <a:picLocks noGrp="1" noChangeAspect="1"/>
          </p:cNvPicPr>
          <p:nvPr>
            <p:ph sz="quarter" idx="4"/>
          </p:nvPr>
        </p:nvPicPr>
        <p:blipFill>
          <a:blip r:embed="rId3"/>
          <a:stretch>
            <a:fillRect/>
          </a:stretch>
        </p:blipFill>
        <p:spPr>
          <a:xfrm>
            <a:off x="4714876" y="785794"/>
            <a:ext cx="4041775" cy="2274942"/>
          </a:xfrm>
        </p:spPr>
      </p:pic>
      <p:pic>
        <p:nvPicPr>
          <p:cNvPr id="11" name="Рисунок 10" descr="alkogolnaja-zavisimost-2_1.jpg"/>
          <p:cNvPicPr>
            <a:picLocks noChangeAspect="1"/>
          </p:cNvPicPr>
          <p:nvPr/>
        </p:nvPicPr>
        <p:blipFill>
          <a:blip r:embed="rId4"/>
          <a:stretch>
            <a:fillRect/>
          </a:stretch>
        </p:blipFill>
        <p:spPr>
          <a:xfrm>
            <a:off x="571472" y="714356"/>
            <a:ext cx="3396732" cy="21942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style.rotation</p:attrName>
                                        </p:attrNameLst>
                                      </p:cBhvr>
                                      <p:tavLst>
                                        <p:tav tm="0">
                                          <p:val>
                                            <p:fltVal val="720"/>
                                          </p:val>
                                        </p:tav>
                                        <p:tav tm="100000">
                                          <p:val>
                                            <p:fltVal val="0"/>
                                          </p:val>
                                        </p:tav>
                                      </p:tavLst>
                                    </p:anim>
                                    <p:anim calcmode="lin" valueType="num">
                                      <p:cBhvr>
                                        <p:cTn id="9" dur="2000" fill="hold"/>
                                        <p:tgtEl>
                                          <p:spTgt spid="9"/>
                                        </p:tgtEl>
                                        <p:attrNameLst>
                                          <p:attrName>ppt_h</p:attrName>
                                        </p:attrNameLst>
                                      </p:cBhvr>
                                      <p:tavLst>
                                        <p:tav tm="0">
                                          <p:val>
                                            <p:fltVal val="0"/>
                                          </p:val>
                                        </p:tav>
                                        <p:tav tm="100000">
                                          <p:val>
                                            <p:strVal val="#ppt_h"/>
                                          </p:val>
                                        </p:tav>
                                      </p:tavLst>
                                    </p:anim>
                                    <p:anim calcmode="lin" valueType="num">
                                      <p:cBhvr>
                                        <p:cTn id="10" dur="2000" fill="hold"/>
                                        <p:tgtEl>
                                          <p:spTgt spid="9"/>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0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uk-UA"/>
          </a:p>
        </p:txBody>
      </p:sp>
      <p:sp>
        <p:nvSpPr>
          <p:cNvPr id="5" name="Текст 4"/>
          <p:cNvSpPr>
            <a:spLocks noGrp="1"/>
          </p:cNvSpPr>
          <p:nvPr>
            <p:ph type="body" idx="1"/>
          </p:nvPr>
        </p:nvSpPr>
        <p:spPr>
          <a:xfrm>
            <a:off x="457200" y="214291"/>
            <a:ext cx="8329642" cy="2357453"/>
          </a:xfrm>
        </p:spPr>
        <p:txBody>
          <a:bodyPr>
            <a:normAutofit/>
          </a:bodyPr>
          <a:lstStyle/>
          <a:p>
            <a:r>
              <a:rPr lang="en-US" dirty="0" smtClean="0"/>
              <a:t>Consequently, drugs, alcohol, nicotine and other drugs harm the body of man. They constitute a public danger and </a:t>
            </a:r>
            <a:r>
              <a:rPr lang="en-US" dirty="0" err="1" smtClean="0"/>
              <a:t>valeological</a:t>
            </a:r>
            <a:r>
              <a:rPr lang="en-US" dirty="0" smtClean="0"/>
              <a:t> (degradation of the individual, chronic illness, death). Therefore, it is important to put an end to bad habits. It is better to live a healthy lifestyle and do not shorten own life</a:t>
            </a:r>
            <a:endParaRPr lang="uk-UA" dirty="0"/>
          </a:p>
        </p:txBody>
      </p:sp>
      <p:sp>
        <p:nvSpPr>
          <p:cNvPr id="7" name="Текст 6"/>
          <p:cNvSpPr>
            <a:spLocks noGrp="1"/>
          </p:cNvSpPr>
          <p:nvPr>
            <p:ph type="body" sz="quarter" idx="3"/>
          </p:nvPr>
        </p:nvSpPr>
        <p:spPr/>
        <p:txBody>
          <a:bodyPr/>
          <a:lstStyle/>
          <a:p>
            <a:endParaRPr lang="uk-UA"/>
          </a:p>
        </p:txBody>
      </p:sp>
      <p:pic>
        <p:nvPicPr>
          <p:cNvPr id="9" name="Содержимое 8" descr="stop2.jpg"/>
          <p:cNvPicPr>
            <a:picLocks noGrp="1" noChangeAspect="1"/>
          </p:cNvPicPr>
          <p:nvPr>
            <p:ph sz="quarter" idx="4"/>
          </p:nvPr>
        </p:nvPicPr>
        <p:blipFill>
          <a:blip r:embed="rId2"/>
          <a:stretch>
            <a:fillRect/>
          </a:stretch>
        </p:blipFill>
        <p:spPr>
          <a:xfrm>
            <a:off x="0" y="2500306"/>
            <a:ext cx="2357422" cy="2269749"/>
          </a:xfrm>
        </p:spPr>
      </p:pic>
      <p:pic>
        <p:nvPicPr>
          <p:cNvPr id="11" name="Рисунок 10" descr="zdorowoe-pitanie.jpg"/>
          <p:cNvPicPr>
            <a:picLocks noChangeAspect="1"/>
          </p:cNvPicPr>
          <p:nvPr/>
        </p:nvPicPr>
        <p:blipFill>
          <a:blip r:embed="rId3"/>
          <a:stretch>
            <a:fillRect/>
          </a:stretch>
        </p:blipFill>
        <p:spPr>
          <a:xfrm>
            <a:off x="5324925" y="2500306"/>
            <a:ext cx="3819075" cy="2357454"/>
          </a:xfrm>
          <a:prstGeom prst="rect">
            <a:avLst/>
          </a:prstGeom>
        </p:spPr>
      </p:pic>
      <p:pic>
        <p:nvPicPr>
          <p:cNvPr id="10" name="Содержимое 9" descr="bP69xZg78Zs.jpg"/>
          <p:cNvPicPr>
            <a:picLocks noGrp="1" noChangeAspect="1"/>
          </p:cNvPicPr>
          <p:nvPr>
            <p:ph sz="half" idx="2"/>
          </p:nvPr>
        </p:nvPicPr>
        <p:blipFill>
          <a:blip r:embed="rId4"/>
          <a:stretch>
            <a:fillRect/>
          </a:stretch>
        </p:blipFill>
        <p:spPr>
          <a:xfrm>
            <a:off x="1571604" y="4643446"/>
            <a:ext cx="6411574" cy="264318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74638"/>
            <a:ext cx="8358246" cy="5726130"/>
          </a:xfrm>
        </p:spPr>
        <p:txBody>
          <a:bodyPr>
            <a:normAutofit/>
          </a:bodyPr>
          <a:lstStyle/>
          <a:p>
            <a:r>
              <a:rPr lang="en-US" sz="8000" b="1" i="1" dirty="0" smtClean="0">
                <a:solidFill>
                  <a:srgbClr val="FFFF00"/>
                </a:solidFill>
              </a:rPr>
              <a:t>Thank you for attention!!!</a:t>
            </a:r>
            <a:endParaRPr lang="uk-UA" sz="8000" b="1" i="1" dirty="0">
              <a:solidFill>
                <a:srgbClr val="FFFF00"/>
              </a:solidFill>
            </a:endParaRPr>
          </a:p>
        </p:txBody>
      </p:sp>
      <p:sp>
        <p:nvSpPr>
          <p:cNvPr id="3" name="Текст 2"/>
          <p:cNvSpPr>
            <a:spLocks noGrp="1"/>
          </p:cNvSpPr>
          <p:nvPr>
            <p:ph type="body" idx="1"/>
          </p:nvPr>
        </p:nvSpPr>
        <p:spPr>
          <a:xfrm flipV="1">
            <a:off x="3357554" y="4572007"/>
            <a:ext cx="1139834" cy="1785949"/>
          </a:xfrm>
        </p:spPr>
        <p:txBody>
          <a:bodyPr/>
          <a:lstStyle/>
          <a:p>
            <a:endParaRPr lang="uk-UA" dirty="0"/>
          </a:p>
        </p:txBody>
      </p:sp>
      <p:sp>
        <p:nvSpPr>
          <p:cNvPr id="4" name="Содержимое 3"/>
          <p:cNvSpPr>
            <a:spLocks noGrp="1"/>
          </p:cNvSpPr>
          <p:nvPr>
            <p:ph sz="half" idx="2"/>
          </p:nvPr>
        </p:nvSpPr>
        <p:spPr>
          <a:xfrm>
            <a:off x="2071670" y="4929197"/>
            <a:ext cx="2425718" cy="1196965"/>
          </a:xfrm>
        </p:spPr>
        <p:txBody>
          <a:bodyPr/>
          <a:lstStyle/>
          <a:p>
            <a:endParaRPr lang="uk-UA" dirty="0"/>
          </a:p>
        </p:txBody>
      </p:sp>
      <p:sp>
        <p:nvSpPr>
          <p:cNvPr id="5" name="Текст 4"/>
          <p:cNvSpPr>
            <a:spLocks noGrp="1"/>
          </p:cNvSpPr>
          <p:nvPr>
            <p:ph type="body" sz="quarter" idx="3"/>
          </p:nvPr>
        </p:nvSpPr>
        <p:spPr>
          <a:xfrm flipV="1">
            <a:off x="7072330" y="5715015"/>
            <a:ext cx="1614470" cy="1142983"/>
          </a:xfrm>
        </p:spPr>
        <p:txBody>
          <a:bodyPr/>
          <a:lstStyle/>
          <a:p>
            <a:endParaRPr lang="uk-UA" dirty="0"/>
          </a:p>
        </p:txBody>
      </p:sp>
      <p:sp>
        <p:nvSpPr>
          <p:cNvPr id="6" name="Содержимое 5"/>
          <p:cNvSpPr>
            <a:spLocks noGrp="1"/>
          </p:cNvSpPr>
          <p:nvPr>
            <p:ph sz="quarter" idx="4"/>
          </p:nvPr>
        </p:nvSpPr>
        <p:spPr>
          <a:xfrm flipV="1">
            <a:off x="6500826" y="6126162"/>
            <a:ext cx="2185974" cy="231795"/>
          </a:xfrm>
        </p:spPr>
        <p:txBody>
          <a:bodyPr>
            <a:normAutofit fontScale="47500" lnSpcReduction="20000"/>
          </a:bodyPr>
          <a:lstStyle/>
          <a:p>
            <a:endParaRPr lang="uk-U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endParaRPr lang="uk-UA"/>
          </a:p>
        </p:txBody>
      </p:sp>
      <p:sp>
        <p:nvSpPr>
          <p:cNvPr id="7" name="Текст 6"/>
          <p:cNvSpPr>
            <a:spLocks noGrp="1"/>
          </p:cNvSpPr>
          <p:nvPr>
            <p:ph type="body" idx="1"/>
          </p:nvPr>
        </p:nvSpPr>
        <p:spPr>
          <a:xfrm>
            <a:off x="285720" y="357166"/>
            <a:ext cx="5000660" cy="2714644"/>
          </a:xfrm>
        </p:spPr>
        <p:txBody>
          <a:bodyPr>
            <a:normAutofit fontScale="92500"/>
          </a:bodyPr>
          <a:lstStyle/>
          <a:p>
            <a:r>
              <a:rPr lang="en-US" dirty="0" smtClean="0"/>
              <a:t>Today, nearly 90% of pre-school children, pupils and students are variations in health. In the last 5 years 41% increase in the number of pupils, referred to as special health care groups. 60% increase in the number of juveniles who use drugs, smoke, drink.</a:t>
            </a:r>
            <a:endParaRPr lang="uk-UA" dirty="0"/>
          </a:p>
        </p:txBody>
      </p:sp>
      <p:pic>
        <p:nvPicPr>
          <p:cNvPr id="11" name="Содержимое 10" descr="383422582.jpg"/>
          <p:cNvPicPr>
            <a:picLocks noGrp="1" noChangeAspect="1"/>
          </p:cNvPicPr>
          <p:nvPr>
            <p:ph sz="half" idx="2"/>
          </p:nvPr>
        </p:nvPicPr>
        <p:blipFill>
          <a:blip r:embed="rId2"/>
          <a:stretch>
            <a:fillRect/>
          </a:stretch>
        </p:blipFill>
        <p:spPr>
          <a:xfrm>
            <a:off x="4572000" y="3857628"/>
            <a:ext cx="4225940" cy="2819239"/>
          </a:xfrm>
        </p:spPr>
      </p:pic>
      <p:sp>
        <p:nvSpPr>
          <p:cNvPr id="9" name="Текст 8"/>
          <p:cNvSpPr>
            <a:spLocks noGrp="1"/>
          </p:cNvSpPr>
          <p:nvPr>
            <p:ph type="body" sz="quarter" idx="3"/>
          </p:nvPr>
        </p:nvSpPr>
        <p:spPr/>
        <p:txBody>
          <a:bodyPr/>
          <a:lstStyle/>
          <a:p>
            <a:endParaRPr lang="uk-UA"/>
          </a:p>
        </p:txBody>
      </p:sp>
      <p:pic>
        <p:nvPicPr>
          <p:cNvPr id="12" name="Содержимое 11" descr="0406102003.jpg"/>
          <p:cNvPicPr>
            <a:picLocks noGrp="1" noChangeAspect="1"/>
          </p:cNvPicPr>
          <p:nvPr>
            <p:ph sz="quarter" idx="4"/>
          </p:nvPr>
        </p:nvPicPr>
        <p:blipFill>
          <a:blip r:embed="rId3"/>
          <a:stretch>
            <a:fillRect/>
          </a:stretch>
        </p:blipFill>
        <p:spPr>
          <a:xfrm>
            <a:off x="5143504" y="214290"/>
            <a:ext cx="3786182" cy="3271261"/>
          </a:xfrm>
        </p:spPr>
      </p:pic>
      <p:pic>
        <p:nvPicPr>
          <p:cNvPr id="13" name="Рисунок 12" descr="images.jpeg"/>
          <p:cNvPicPr>
            <a:picLocks noChangeAspect="1"/>
          </p:cNvPicPr>
          <p:nvPr/>
        </p:nvPicPr>
        <p:blipFill>
          <a:blip r:embed="rId4"/>
          <a:stretch>
            <a:fillRect/>
          </a:stretch>
        </p:blipFill>
        <p:spPr>
          <a:xfrm>
            <a:off x="285720" y="3429000"/>
            <a:ext cx="3801288" cy="2857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uk-UA"/>
          </a:p>
        </p:txBody>
      </p:sp>
      <p:sp>
        <p:nvSpPr>
          <p:cNvPr id="5" name="Текст 4"/>
          <p:cNvSpPr>
            <a:spLocks noGrp="1"/>
          </p:cNvSpPr>
          <p:nvPr>
            <p:ph type="body" idx="1"/>
          </p:nvPr>
        </p:nvSpPr>
        <p:spPr>
          <a:xfrm>
            <a:off x="357158" y="500042"/>
            <a:ext cx="5072098" cy="2286015"/>
          </a:xfrm>
        </p:spPr>
        <p:txBody>
          <a:bodyPr>
            <a:normAutofit/>
          </a:bodyPr>
          <a:lstStyle/>
          <a:p>
            <a:r>
              <a:rPr lang="en-US" dirty="0" smtClean="0"/>
              <a:t>Human Health - an interesting and complex phenomenon. It has always attracted and will attract the attention of not only researchers, but also every person. This concept is old, that in all languages ​​the word "health"</a:t>
            </a:r>
            <a:endParaRPr lang="uk-UA" dirty="0"/>
          </a:p>
        </p:txBody>
      </p:sp>
      <p:sp>
        <p:nvSpPr>
          <p:cNvPr id="7" name="Текст 6"/>
          <p:cNvSpPr>
            <a:spLocks noGrp="1"/>
          </p:cNvSpPr>
          <p:nvPr>
            <p:ph type="body" sz="quarter" idx="3"/>
          </p:nvPr>
        </p:nvSpPr>
        <p:spPr/>
        <p:txBody>
          <a:bodyPr/>
          <a:lstStyle/>
          <a:p>
            <a:endParaRPr lang="uk-UA"/>
          </a:p>
        </p:txBody>
      </p:sp>
      <p:pic>
        <p:nvPicPr>
          <p:cNvPr id="13" name="Содержимое 12" descr="20130521102823.jpg"/>
          <p:cNvPicPr>
            <a:picLocks noGrp="1" noChangeAspect="1"/>
          </p:cNvPicPr>
          <p:nvPr>
            <p:ph sz="half" idx="2"/>
          </p:nvPr>
        </p:nvPicPr>
        <p:blipFill>
          <a:blip r:embed="rId2"/>
          <a:stretch>
            <a:fillRect/>
          </a:stretch>
        </p:blipFill>
        <p:spPr>
          <a:xfrm>
            <a:off x="5643570" y="428604"/>
            <a:ext cx="3244966" cy="2357454"/>
          </a:xfrm>
        </p:spPr>
      </p:pic>
      <p:pic>
        <p:nvPicPr>
          <p:cNvPr id="14" name="Содержимое 13" descr="sho-robit-lyudinu-zdorovoyu.jpg"/>
          <p:cNvPicPr>
            <a:picLocks noGrp="1" noChangeAspect="1"/>
          </p:cNvPicPr>
          <p:nvPr>
            <p:ph sz="quarter" idx="4"/>
          </p:nvPr>
        </p:nvPicPr>
        <p:blipFill>
          <a:blip r:embed="rId3"/>
          <a:stretch>
            <a:fillRect/>
          </a:stretch>
        </p:blipFill>
        <p:spPr>
          <a:xfrm>
            <a:off x="4908266" y="3421092"/>
            <a:ext cx="3778534" cy="2365362"/>
          </a:xfrm>
        </p:spPr>
      </p:pic>
      <p:pic>
        <p:nvPicPr>
          <p:cNvPr id="15" name="Рисунок 14" descr="yak-stvoriti-horoshiy-nastriy.jpg"/>
          <p:cNvPicPr>
            <a:picLocks noChangeAspect="1"/>
          </p:cNvPicPr>
          <p:nvPr/>
        </p:nvPicPr>
        <p:blipFill>
          <a:blip r:embed="rId4"/>
          <a:stretch>
            <a:fillRect/>
          </a:stretch>
        </p:blipFill>
        <p:spPr>
          <a:xfrm>
            <a:off x="214282" y="3071811"/>
            <a:ext cx="4286280" cy="32147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style.rotation</p:attrName>
                                        </p:attrNameLst>
                                      </p:cBhvr>
                                      <p:tavLst>
                                        <p:tav tm="0">
                                          <p:val>
                                            <p:fltVal val="720"/>
                                          </p:val>
                                        </p:tav>
                                        <p:tav tm="100000">
                                          <p:val>
                                            <p:fltVal val="0"/>
                                          </p:val>
                                        </p:tav>
                                      </p:tavLst>
                                    </p:anim>
                                    <p:anim calcmode="lin" valueType="num">
                                      <p:cBhvr>
                                        <p:cTn id="9" dur="2000" fill="hold"/>
                                        <p:tgtEl>
                                          <p:spTgt spid="15"/>
                                        </p:tgtEl>
                                        <p:attrNameLst>
                                          <p:attrName>ppt_h</p:attrName>
                                        </p:attrNameLst>
                                      </p:cBhvr>
                                      <p:tavLst>
                                        <p:tav tm="0">
                                          <p:val>
                                            <p:fltVal val="0"/>
                                          </p:val>
                                        </p:tav>
                                        <p:tav tm="100000">
                                          <p:val>
                                            <p:strVal val="#ppt_h"/>
                                          </p:val>
                                        </p:tav>
                                      </p:tavLst>
                                    </p:anim>
                                    <p:anim calcmode="lin" valueType="num">
                                      <p:cBhvr>
                                        <p:cTn id="10" dur="2000" fill="hold"/>
                                        <p:tgtEl>
                                          <p:spTgt spid="15"/>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2000"/>
                                        <p:tgtEl>
                                          <p:spTgt spid="14"/>
                                        </p:tgtEl>
                                      </p:cBhvr>
                                    </p:animEffect>
                                    <p:anim calcmode="lin" valueType="num">
                                      <p:cBhvr>
                                        <p:cTn id="15" dur="2000" fill="hold"/>
                                        <p:tgtEl>
                                          <p:spTgt spid="14"/>
                                        </p:tgtEl>
                                        <p:attrNameLst>
                                          <p:attrName>style.rotation</p:attrName>
                                        </p:attrNameLst>
                                      </p:cBhvr>
                                      <p:tavLst>
                                        <p:tav tm="0">
                                          <p:val>
                                            <p:fltVal val="720"/>
                                          </p:val>
                                        </p:tav>
                                        <p:tav tm="100000">
                                          <p:val>
                                            <p:fltVal val="0"/>
                                          </p:val>
                                        </p:tav>
                                      </p:tavLst>
                                    </p:anim>
                                    <p:anim calcmode="lin" valueType="num">
                                      <p:cBhvr>
                                        <p:cTn id="16" dur="2000" fill="hold"/>
                                        <p:tgtEl>
                                          <p:spTgt spid="14"/>
                                        </p:tgtEl>
                                        <p:attrNameLst>
                                          <p:attrName>ppt_h</p:attrName>
                                        </p:attrNameLst>
                                      </p:cBhvr>
                                      <p:tavLst>
                                        <p:tav tm="0">
                                          <p:val>
                                            <p:fltVal val="0"/>
                                          </p:val>
                                        </p:tav>
                                        <p:tav tm="100000">
                                          <p:val>
                                            <p:strVal val="#ppt_h"/>
                                          </p:val>
                                        </p:tav>
                                      </p:tavLst>
                                    </p:anim>
                                    <p:anim calcmode="lin" valueType="num">
                                      <p:cBhvr>
                                        <p:cTn id="17" dur="2000" fill="hold"/>
                                        <p:tgtEl>
                                          <p:spTgt spid="14"/>
                                        </p:tgtEl>
                                        <p:attrNameLst>
                                          <p:attrName>ppt_w</p:attrName>
                                        </p:attrNameLst>
                                      </p:cBhvr>
                                      <p:tavLst>
                                        <p:tav tm="0">
                                          <p:val>
                                            <p:fltVal val="0"/>
                                          </p:val>
                                        </p:tav>
                                        <p:tav tm="100000">
                                          <p:val>
                                            <p:strVal val="#ppt_w"/>
                                          </p:val>
                                        </p:tav>
                                      </p:tavLst>
                                    </p:anim>
                                  </p:childTnLst>
                                </p:cTn>
                              </p:par>
                            </p:childTnLst>
                          </p:cTn>
                        </p:par>
                        <p:par>
                          <p:cTn id="18" fill="hold">
                            <p:stCondLst>
                              <p:cond delay="4000"/>
                            </p:stCondLst>
                            <p:childTnLst>
                              <p:par>
                                <p:cTn id="19" presetID="35"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anim calcmode="lin" valueType="num">
                                      <p:cBhvr>
                                        <p:cTn id="22" dur="2000" fill="hold"/>
                                        <p:tgtEl>
                                          <p:spTgt spid="13"/>
                                        </p:tgtEl>
                                        <p:attrNameLst>
                                          <p:attrName>style.rotation</p:attrName>
                                        </p:attrNameLst>
                                      </p:cBhvr>
                                      <p:tavLst>
                                        <p:tav tm="0">
                                          <p:val>
                                            <p:fltVal val="720"/>
                                          </p:val>
                                        </p:tav>
                                        <p:tav tm="100000">
                                          <p:val>
                                            <p:fltVal val="0"/>
                                          </p:val>
                                        </p:tav>
                                      </p:tavLst>
                                    </p:anim>
                                    <p:anim calcmode="lin" valueType="num">
                                      <p:cBhvr>
                                        <p:cTn id="23" dur="2000" fill="hold"/>
                                        <p:tgtEl>
                                          <p:spTgt spid="13"/>
                                        </p:tgtEl>
                                        <p:attrNameLst>
                                          <p:attrName>ppt_h</p:attrName>
                                        </p:attrNameLst>
                                      </p:cBhvr>
                                      <p:tavLst>
                                        <p:tav tm="0">
                                          <p:val>
                                            <p:fltVal val="0"/>
                                          </p:val>
                                        </p:tav>
                                        <p:tav tm="100000">
                                          <p:val>
                                            <p:strVal val="#ppt_h"/>
                                          </p:val>
                                        </p:tav>
                                      </p:tavLst>
                                    </p:anim>
                                    <p:anim calcmode="lin" valueType="num">
                                      <p:cBhvr>
                                        <p:cTn id="24" dur="2000" fill="hold"/>
                                        <p:tgtEl>
                                          <p:spTgt spid="1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uk-UA"/>
          </a:p>
        </p:txBody>
      </p:sp>
      <p:sp>
        <p:nvSpPr>
          <p:cNvPr id="5" name="Текст 4"/>
          <p:cNvSpPr>
            <a:spLocks noGrp="1"/>
          </p:cNvSpPr>
          <p:nvPr>
            <p:ph type="body" idx="1"/>
          </p:nvPr>
        </p:nvSpPr>
        <p:spPr>
          <a:xfrm>
            <a:off x="457200" y="642918"/>
            <a:ext cx="8401080" cy="1928826"/>
          </a:xfrm>
        </p:spPr>
        <p:txBody>
          <a:bodyPr>
            <a:normAutofit/>
          </a:bodyPr>
          <a:lstStyle/>
          <a:p>
            <a:r>
              <a:rPr lang="en-US" dirty="0" smtClean="0"/>
              <a:t>Human health depends on 20% of the inheritance, 10% of the level of development of medicine, 20% of the environment, 50% of life.</a:t>
            </a:r>
            <a:endParaRPr lang="uk-UA" dirty="0"/>
          </a:p>
        </p:txBody>
      </p:sp>
      <p:pic>
        <p:nvPicPr>
          <p:cNvPr id="9" name="Содержимое 8" descr="29544_html_m696aad04.gif"/>
          <p:cNvPicPr>
            <a:picLocks noGrp="1" noChangeAspect="1"/>
          </p:cNvPicPr>
          <p:nvPr>
            <p:ph sz="half" idx="2"/>
          </p:nvPr>
        </p:nvPicPr>
        <p:blipFill>
          <a:blip r:embed="rId2"/>
          <a:stretch>
            <a:fillRect/>
          </a:stretch>
        </p:blipFill>
        <p:spPr>
          <a:xfrm>
            <a:off x="943768" y="2786058"/>
            <a:ext cx="6848234" cy="4019616"/>
          </a:xfrm>
        </p:spPr>
      </p:pic>
      <p:sp>
        <p:nvSpPr>
          <p:cNvPr id="7" name="Текст 6"/>
          <p:cNvSpPr>
            <a:spLocks noGrp="1"/>
          </p:cNvSpPr>
          <p:nvPr>
            <p:ph type="body" sz="quarter" idx="3"/>
          </p:nvPr>
        </p:nvSpPr>
        <p:spPr/>
        <p:txBody>
          <a:bodyPr/>
          <a:lstStyle/>
          <a:p>
            <a:endParaRPr lang="uk-UA"/>
          </a:p>
        </p:txBody>
      </p:sp>
      <p:sp>
        <p:nvSpPr>
          <p:cNvPr id="8" name="Содержимое 7"/>
          <p:cNvSpPr>
            <a:spLocks noGrp="1"/>
          </p:cNvSpPr>
          <p:nvPr>
            <p:ph sz="quarter" idx="4"/>
          </p:nvPr>
        </p:nvSpPr>
        <p:spPr/>
        <p:txBody>
          <a:bodyPr/>
          <a:lstStyle/>
          <a:p>
            <a:endParaRPr lang="uk-U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Bottom)">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uk-UA"/>
          </a:p>
        </p:txBody>
      </p:sp>
      <p:sp>
        <p:nvSpPr>
          <p:cNvPr id="5" name="Текст 4"/>
          <p:cNvSpPr>
            <a:spLocks noGrp="1"/>
          </p:cNvSpPr>
          <p:nvPr>
            <p:ph type="body" idx="1"/>
          </p:nvPr>
        </p:nvSpPr>
        <p:spPr>
          <a:xfrm>
            <a:off x="3428992" y="214290"/>
            <a:ext cx="5472122" cy="2822581"/>
          </a:xfrm>
        </p:spPr>
        <p:txBody>
          <a:bodyPr>
            <a:normAutofit fontScale="85000" lnSpcReduction="20000"/>
          </a:bodyPr>
          <a:lstStyle/>
          <a:p>
            <a:r>
              <a:rPr lang="en-US" dirty="0" smtClean="0"/>
              <a:t>Lifestyle - a set of stable forms of human life that define her career. This is - a set of habits.</a:t>
            </a:r>
          </a:p>
          <a:p>
            <a:r>
              <a:rPr lang="en-US" dirty="0" smtClean="0"/>
              <a:t>The basis of a healthy lifestyle is the individual system behavior and habits of each individual, which provides it with the right level of life and healthy longevity. Healthy lifestyle - a practical action to prevent disease, strengthen all systems of the body and improve the overall well-being. </a:t>
            </a:r>
          </a:p>
          <a:p>
            <a:r>
              <a:rPr lang="en-US" dirty="0" smtClean="0"/>
              <a:t>The main thing - to think about the consequences of their actions.</a:t>
            </a:r>
            <a:endParaRPr lang="uk-UA" dirty="0"/>
          </a:p>
        </p:txBody>
      </p:sp>
      <p:sp>
        <p:nvSpPr>
          <p:cNvPr id="6" name="Содержимое 5"/>
          <p:cNvSpPr>
            <a:spLocks noGrp="1"/>
          </p:cNvSpPr>
          <p:nvPr>
            <p:ph sz="half" idx="2"/>
          </p:nvPr>
        </p:nvSpPr>
        <p:spPr>
          <a:xfrm>
            <a:off x="1071538" y="5500701"/>
            <a:ext cx="3425850" cy="625461"/>
          </a:xfrm>
        </p:spPr>
        <p:txBody>
          <a:bodyPr/>
          <a:lstStyle/>
          <a:p>
            <a:pPr>
              <a:buNone/>
            </a:pPr>
            <a:endParaRPr lang="uk-UA" dirty="0"/>
          </a:p>
        </p:txBody>
      </p:sp>
      <p:sp>
        <p:nvSpPr>
          <p:cNvPr id="7" name="Текст 6"/>
          <p:cNvSpPr>
            <a:spLocks noGrp="1"/>
          </p:cNvSpPr>
          <p:nvPr>
            <p:ph type="body" sz="quarter" idx="3"/>
          </p:nvPr>
        </p:nvSpPr>
        <p:spPr/>
        <p:txBody>
          <a:bodyPr/>
          <a:lstStyle/>
          <a:p>
            <a:endParaRPr lang="uk-UA" dirty="0"/>
          </a:p>
        </p:txBody>
      </p:sp>
      <p:pic>
        <p:nvPicPr>
          <p:cNvPr id="9" name="Содержимое 8" descr="zdoroviy_obraz_zhizni.jpg"/>
          <p:cNvPicPr>
            <a:picLocks noGrp="1" noChangeAspect="1"/>
          </p:cNvPicPr>
          <p:nvPr>
            <p:ph sz="quarter" idx="4"/>
          </p:nvPr>
        </p:nvPicPr>
        <p:blipFill>
          <a:blip r:embed="rId2"/>
          <a:stretch>
            <a:fillRect/>
          </a:stretch>
        </p:blipFill>
        <p:spPr>
          <a:xfrm>
            <a:off x="285720" y="3214686"/>
            <a:ext cx="4929222" cy="328614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Bottom)">
                                      <p:cBhvr>
                                        <p:cTn id="7" dur="500"/>
                                        <p:tgtEl>
                                          <p:spTgt spid="5">
                                            <p:txEl>
                                              <p:pRg st="0" end="0"/>
                                            </p:txEl>
                                          </p:spTgt>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slide(fromBottom)">
                                      <p:cBhvr>
                                        <p:cTn id="11" dur="500"/>
                                        <p:tgtEl>
                                          <p:spTgt spid="5">
                                            <p:txEl>
                                              <p:pRg st="1" end="1"/>
                                            </p:txEl>
                                          </p:spTgt>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slide(fromBottom)">
                                      <p:cBhvr>
                                        <p:cTn id="15" dur="500"/>
                                        <p:tgtEl>
                                          <p:spTgt spid="5">
                                            <p:txEl>
                                              <p:pRg st="2" end="2"/>
                                            </p:txEl>
                                          </p:spTgt>
                                        </p:tgtEl>
                                      </p:cBhvr>
                                    </p:animEffect>
                                  </p:childTnLst>
                                </p:cTn>
                              </p:par>
                              <p:par>
                                <p:cTn id="16" presetID="35"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anim calcmode="lin" valueType="num">
                                      <p:cBhvr>
                                        <p:cTn id="19" dur="2000" fill="hold"/>
                                        <p:tgtEl>
                                          <p:spTgt spid="9"/>
                                        </p:tgtEl>
                                        <p:attrNameLst>
                                          <p:attrName>style.rotation</p:attrName>
                                        </p:attrNameLst>
                                      </p:cBhvr>
                                      <p:tavLst>
                                        <p:tav tm="0">
                                          <p:val>
                                            <p:fltVal val="720"/>
                                          </p:val>
                                        </p:tav>
                                        <p:tav tm="100000">
                                          <p:val>
                                            <p:fltVal val="0"/>
                                          </p:val>
                                        </p:tav>
                                      </p:tavLst>
                                    </p:anim>
                                    <p:anim calcmode="lin" valueType="num">
                                      <p:cBhvr>
                                        <p:cTn id="20" dur="2000" fill="hold"/>
                                        <p:tgtEl>
                                          <p:spTgt spid="9"/>
                                        </p:tgtEl>
                                        <p:attrNameLst>
                                          <p:attrName>ppt_h</p:attrName>
                                        </p:attrNameLst>
                                      </p:cBhvr>
                                      <p:tavLst>
                                        <p:tav tm="0">
                                          <p:val>
                                            <p:fltVal val="0"/>
                                          </p:val>
                                        </p:tav>
                                        <p:tav tm="100000">
                                          <p:val>
                                            <p:strVal val="#ppt_h"/>
                                          </p:val>
                                        </p:tav>
                                      </p:tavLst>
                                    </p:anim>
                                    <p:anim calcmode="lin" valueType="num">
                                      <p:cBhvr>
                                        <p:cTn id="21"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uk-UA"/>
          </a:p>
        </p:txBody>
      </p:sp>
      <p:sp>
        <p:nvSpPr>
          <p:cNvPr id="5" name="Текст 4"/>
          <p:cNvSpPr>
            <a:spLocks noGrp="1"/>
          </p:cNvSpPr>
          <p:nvPr>
            <p:ph type="body" idx="1"/>
          </p:nvPr>
        </p:nvSpPr>
        <p:spPr>
          <a:xfrm>
            <a:off x="500034" y="1000108"/>
            <a:ext cx="4071966" cy="1500198"/>
          </a:xfrm>
        </p:spPr>
        <p:txBody>
          <a:bodyPr>
            <a:noAutofit/>
          </a:bodyPr>
          <a:lstStyle/>
          <a:p>
            <a:r>
              <a:rPr lang="en-US" sz="3200" dirty="0" smtClean="0"/>
              <a:t>The basis of a healthy lifestyle based on the following principles:</a:t>
            </a:r>
            <a:endParaRPr lang="uk-UA" sz="3200" dirty="0"/>
          </a:p>
        </p:txBody>
      </p:sp>
      <p:pic>
        <p:nvPicPr>
          <p:cNvPr id="9" name="Содержимое 8" descr="7262_big.jpg"/>
          <p:cNvPicPr>
            <a:picLocks noGrp="1" noChangeAspect="1"/>
          </p:cNvPicPr>
          <p:nvPr>
            <p:ph sz="half" idx="2"/>
          </p:nvPr>
        </p:nvPicPr>
        <p:blipFill>
          <a:blip r:embed="rId2"/>
          <a:stretch>
            <a:fillRect/>
          </a:stretch>
        </p:blipFill>
        <p:spPr>
          <a:xfrm>
            <a:off x="500034" y="3071810"/>
            <a:ext cx="3333750" cy="3333750"/>
          </a:xfrm>
        </p:spPr>
      </p:pic>
      <p:sp>
        <p:nvSpPr>
          <p:cNvPr id="7" name="Текст 6"/>
          <p:cNvSpPr>
            <a:spLocks noGrp="1"/>
          </p:cNvSpPr>
          <p:nvPr>
            <p:ph type="body" sz="quarter" idx="3"/>
          </p:nvPr>
        </p:nvSpPr>
        <p:spPr/>
        <p:txBody>
          <a:bodyPr/>
          <a:lstStyle/>
          <a:p>
            <a:endParaRPr lang="uk-UA"/>
          </a:p>
        </p:txBody>
      </p:sp>
      <p:pic>
        <p:nvPicPr>
          <p:cNvPr id="10" name="Содержимое 9" descr="P0300008346974.jpg"/>
          <p:cNvPicPr>
            <a:picLocks noGrp="1" noChangeAspect="1"/>
          </p:cNvPicPr>
          <p:nvPr>
            <p:ph sz="quarter" idx="4"/>
          </p:nvPr>
        </p:nvPicPr>
        <p:blipFill>
          <a:blip r:embed="rId3"/>
          <a:stretch>
            <a:fillRect/>
          </a:stretch>
        </p:blipFill>
        <p:spPr>
          <a:xfrm>
            <a:off x="4521965" y="3194047"/>
            <a:ext cx="3810000" cy="2946400"/>
          </a:xfrm>
        </p:spPr>
      </p:pic>
      <p:pic>
        <p:nvPicPr>
          <p:cNvPr id="11" name="Рисунок 10" descr="загруженное (3).jpg"/>
          <p:cNvPicPr>
            <a:picLocks noChangeAspect="1"/>
          </p:cNvPicPr>
          <p:nvPr/>
        </p:nvPicPr>
        <p:blipFill>
          <a:blip r:embed="rId4"/>
          <a:stretch>
            <a:fillRect/>
          </a:stretch>
        </p:blipFill>
        <p:spPr>
          <a:xfrm>
            <a:off x="5214942" y="285728"/>
            <a:ext cx="2500330" cy="25003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style.rotation</p:attrName>
                                        </p:attrNameLst>
                                      </p:cBhvr>
                                      <p:tavLst>
                                        <p:tav tm="0">
                                          <p:val>
                                            <p:fltVal val="720"/>
                                          </p:val>
                                        </p:tav>
                                        <p:tav tm="100000">
                                          <p:val>
                                            <p:fltVal val="0"/>
                                          </p:val>
                                        </p:tav>
                                      </p:tavLst>
                                    </p:anim>
                                    <p:anim calcmode="lin" valueType="num">
                                      <p:cBhvr>
                                        <p:cTn id="9" dur="2000" fill="hold"/>
                                        <p:tgtEl>
                                          <p:spTgt spid="9"/>
                                        </p:tgtEl>
                                        <p:attrNameLst>
                                          <p:attrName>ppt_h</p:attrName>
                                        </p:attrNameLst>
                                      </p:cBhvr>
                                      <p:tavLst>
                                        <p:tav tm="0">
                                          <p:val>
                                            <p:fltVal val="0"/>
                                          </p:val>
                                        </p:tav>
                                        <p:tav tm="100000">
                                          <p:val>
                                            <p:strVal val="#ppt_h"/>
                                          </p:val>
                                        </p:tav>
                                      </p:tavLst>
                                    </p:anim>
                                    <p:anim calcmode="lin" valueType="num">
                                      <p:cBhvr>
                                        <p:cTn id="10" dur="2000" fill="hold"/>
                                        <p:tgtEl>
                                          <p:spTgt spid="9"/>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2000"/>
                                        <p:tgtEl>
                                          <p:spTgt spid="10"/>
                                        </p:tgtEl>
                                      </p:cBhvr>
                                    </p:animEffect>
                                    <p:anim calcmode="lin" valueType="num">
                                      <p:cBhvr>
                                        <p:cTn id="15" dur="2000" fill="hold"/>
                                        <p:tgtEl>
                                          <p:spTgt spid="10"/>
                                        </p:tgtEl>
                                        <p:attrNameLst>
                                          <p:attrName>style.rotation</p:attrName>
                                        </p:attrNameLst>
                                      </p:cBhvr>
                                      <p:tavLst>
                                        <p:tav tm="0">
                                          <p:val>
                                            <p:fltVal val="720"/>
                                          </p:val>
                                        </p:tav>
                                        <p:tav tm="100000">
                                          <p:val>
                                            <p:fltVal val="0"/>
                                          </p:val>
                                        </p:tav>
                                      </p:tavLst>
                                    </p:anim>
                                    <p:anim calcmode="lin" valueType="num">
                                      <p:cBhvr>
                                        <p:cTn id="16" dur="2000" fill="hold"/>
                                        <p:tgtEl>
                                          <p:spTgt spid="10"/>
                                        </p:tgtEl>
                                        <p:attrNameLst>
                                          <p:attrName>ppt_h</p:attrName>
                                        </p:attrNameLst>
                                      </p:cBhvr>
                                      <p:tavLst>
                                        <p:tav tm="0">
                                          <p:val>
                                            <p:fltVal val="0"/>
                                          </p:val>
                                        </p:tav>
                                        <p:tav tm="100000">
                                          <p:val>
                                            <p:strVal val="#ppt_h"/>
                                          </p:val>
                                        </p:tav>
                                      </p:tavLst>
                                    </p:anim>
                                    <p:anim calcmode="lin" valueType="num">
                                      <p:cBhvr>
                                        <p:cTn id="17" dur="2000" fill="hold"/>
                                        <p:tgtEl>
                                          <p:spTgt spid="10"/>
                                        </p:tgtEl>
                                        <p:attrNameLst>
                                          <p:attrName>ppt_w</p:attrName>
                                        </p:attrNameLst>
                                      </p:cBhvr>
                                      <p:tavLst>
                                        <p:tav tm="0">
                                          <p:val>
                                            <p:fltVal val="0"/>
                                          </p:val>
                                        </p:tav>
                                        <p:tav tm="100000">
                                          <p:val>
                                            <p:strVal val="#ppt_w"/>
                                          </p:val>
                                        </p:tav>
                                      </p:tavLst>
                                    </p:anim>
                                  </p:childTnLst>
                                </p:cTn>
                              </p:par>
                            </p:childTnLst>
                          </p:cTn>
                        </p:par>
                        <p:par>
                          <p:cTn id="18" fill="hold">
                            <p:stCondLst>
                              <p:cond delay="4000"/>
                            </p:stCondLst>
                            <p:childTnLst>
                              <p:par>
                                <p:cTn id="19" presetID="35"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0"/>
                                        <p:tgtEl>
                                          <p:spTgt spid="11"/>
                                        </p:tgtEl>
                                      </p:cBhvr>
                                    </p:animEffect>
                                    <p:anim calcmode="lin" valueType="num">
                                      <p:cBhvr>
                                        <p:cTn id="22" dur="2000" fill="hold"/>
                                        <p:tgtEl>
                                          <p:spTgt spid="11"/>
                                        </p:tgtEl>
                                        <p:attrNameLst>
                                          <p:attrName>style.rotation</p:attrName>
                                        </p:attrNameLst>
                                      </p:cBhvr>
                                      <p:tavLst>
                                        <p:tav tm="0">
                                          <p:val>
                                            <p:fltVal val="720"/>
                                          </p:val>
                                        </p:tav>
                                        <p:tav tm="100000">
                                          <p:val>
                                            <p:fltVal val="0"/>
                                          </p:val>
                                        </p:tav>
                                      </p:tavLst>
                                    </p:anim>
                                    <p:anim calcmode="lin" valueType="num">
                                      <p:cBhvr>
                                        <p:cTn id="23" dur="2000" fill="hold"/>
                                        <p:tgtEl>
                                          <p:spTgt spid="11"/>
                                        </p:tgtEl>
                                        <p:attrNameLst>
                                          <p:attrName>ppt_h</p:attrName>
                                        </p:attrNameLst>
                                      </p:cBhvr>
                                      <p:tavLst>
                                        <p:tav tm="0">
                                          <p:val>
                                            <p:fltVal val="0"/>
                                          </p:val>
                                        </p:tav>
                                        <p:tav tm="100000">
                                          <p:val>
                                            <p:strVal val="#ppt_h"/>
                                          </p:val>
                                        </p:tav>
                                      </p:tavLst>
                                    </p:anim>
                                    <p:anim calcmode="lin" valueType="num">
                                      <p:cBhvr>
                                        <p:cTn id="24" dur="2000" fill="hold"/>
                                        <p:tgtEl>
                                          <p:spTgt spid="1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dirty="0" smtClean="0"/>
              <a:t> </a:t>
            </a:r>
            <a:endParaRPr lang="uk-UA" dirty="0"/>
          </a:p>
        </p:txBody>
      </p:sp>
      <p:sp>
        <p:nvSpPr>
          <p:cNvPr id="5" name="Текст 4"/>
          <p:cNvSpPr>
            <a:spLocks noGrp="1"/>
          </p:cNvSpPr>
          <p:nvPr>
            <p:ph type="body" idx="1"/>
          </p:nvPr>
        </p:nvSpPr>
        <p:spPr>
          <a:xfrm>
            <a:off x="357158" y="285729"/>
            <a:ext cx="4140230" cy="928694"/>
          </a:xfrm>
        </p:spPr>
        <p:txBody>
          <a:bodyPr>
            <a:normAutofit/>
          </a:bodyPr>
          <a:lstStyle/>
          <a:p>
            <a:r>
              <a:rPr lang="en-US" sz="3600" dirty="0" smtClean="0"/>
              <a:t>nutrition;  </a:t>
            </a:r>
            <a:endParaRPr lang="uk-UA" sz="3600" dirty="0"/>
          </a:p>
        </p:txBody>
      </p:sp>
      <p:pic>
        <p:nvPicPr>
          <p:cNvPr id="9" name="Содержимое 8" descr="d0cf88702a7649b2ba3526e31da06094.jpg"/>
          <p:cNvPicPr>
            <a:picLocks noGrp="1" noChangeAspect="1"/>
          </p:cNvPicPr>
          <p:nvPr>
            <p:ph sz="half" idx="2"/>
          </p:nvPr>
        </p:nvPicPr>
        <p:blipFill>
          <a:blip r:embed="rId2"/>
          <a:stretch>
            <a:fillRect/>
          </a:stretch>
        </p:blipFill>
        <p:spPr>
          <a:xfrm>
            <a:off x="4643438" y="3929066"/>
            <a:ext cx="4040188" cy="2686725"/>
          </a:xfrm>
        </p:spPr>
      </p:pic>
      <p:sp>
        <p:nvSpPr>
          <p:cNvPr id="7" name="Текст 6"/>
          <p:cNvSpPr>
            <a:spLocks noGrp="1"/>
          </p:cNvSpPr>
          <p:nvPr>
            <p:ph type="body" sz="quarter" idx="3"/>
          </p:nvPr>
        </p:nvSpPr>
        <p:spPr>
          <a:xfrm>
            <a:off x="4214811" y="714357"/>
            <a:ext cx="4471990" cy="928694"/>
          </a:xfrm>
        </p:spPr>
        <p:txBody>
          <a:bodyPr>
            <a:normAutofit fontScale="92500"/>
          </a:bodyPr>
          <a:lstStyle/>
          <a:p>
            <a:r>
              <a:rPr lang="en-US" sz="3600" dirty="0" smtClean="0"/>
              <a:t>optimum driving mode;</a:t>
            </a:r>
            <a:endParaRPr lang="uk-UA" sz="3600" dirty="0" smtClean="0"/>
          </a:p>
          <a:p>
            <a:endParaRPr lang="uk-UA" dirty="0"/>
          </a:p>
        </p:txBody>
      </p:sp>
      <p:pic>
        <p:nvPicPr>
          <p:cNvPr id="11" name="Рисунок 10" descr="jizha_koza-disk.blogspot.com.jpg"/>
          <p:cNvPicPr>
            <a:picLocks noChangeAspect="1"/>
          </p:cNvPicPr>
          <p:nvPr/>
        </p:nvPicPr>
        <p:blipFill>
          <a:blip r:embed="rId3"/>
          <a:stretch>
            <a:fillRect/>
          </a:stretch>
        </p:blipFill>
        <p:spPr>
          <a:xfrm>
            <a:off x="357158" y="1357298"/>
            <a:ext cx="3962367" cy="2970175"/>
          </a:xfrm>
          <a:prstGeom prst="rect">
            <a:avLst/>
          </a:prstGeom>
        </p:spPr>
      </p:pic>
      <p:pic>
        <p:nvPicPr>
          <p:cNvPr id="12" name="Рисунок 11" descr="заняття-спортом.jpg"/>
          <p:cNvPicPr>
            <a:picLocks noChangeAspect="1"/>
          </p:cNvPicPr>
          <p:nvPr/>
        </p:nvPicPr>
        <p:blipFill>
          <a:blip r:embed="rId4"/>
          <a:stretch>
            <a:fillRect/>
          </a:stretch>
        </p:blipFill>
        <p:spPr>
          <a:xfrm>
            <a:off x="5143504" y="1428736"/>
            <a:ext cx="2571768" cy="2854662"/>
          </a:xfrm>
          <a:prstGeom prst="rect">
            <a:avLst/>
          </a:prstGeom>
        </p:spPr>
      </p:pic>
      <p:pic>
        <p:nvPicPr>
          <p:cNvPr id="10" name="Содержимое 9" descr="images (2).jpg"/>
          <p:cNvPicPr>
            <a:picLocks noGrp="1" noChangeAspect="1"/>
          </p:cNvPicPr>
          <p:nvPr>
            <p:ph sz="quarter" idx="4"/>
          </p:nvPr>
        </p:nvPicPr>
        <p:blipFill>
          <a:blip r:embed="rId5"/>
          <a:stretch>
            <a:fillRect/>
          </a:stretch>
        </p:blipFill>
        <p:spPr>
          <a:xfrm>
            <a:off x="1214414" y="3571876"/>
            <a:ext cx="2028827" cy="3048784"/>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5">
                                            <p:txEl>
                                              <p:pRg st="0" end="0"/>
                                            </p:txEl>
                                          </p:spTgt>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anim calcmode="lin" valueType="num">
                                      <p:cBhvr>
                                        <p:cTn id="14" dur="2000" fill="hold"/>
                                        <p:tgtEl>
                                          <p:spTgt spid="11"/>
                                        </p:tgtEl>
                                        <p:attrNameLst>
                                          <p:attrName>style.rotation</p:attrName>
                                        </p:attrNameLst>
                                      </p:cBhvr>
                                      <p:tavLst>
                                        <p:tav tm="0">
                                          <p:val>
                                            <p:fltVal val="720"/>
                                          </p:val>
                                        </p:tav>
                                        <p:tav tm="100000">
                                          <p:val>
                                            <p:fltVal val="0"/>
                                          </p:val>
                                        </p:tav>
                                      </p:tavLst>
                                    </p:anim>
                                    <p:anim calcmode="lin" valueType="num">
                                      <p:cBhvr>
                                        <p:cTn id="15" dur="2000" fill="hold"/>
                                        <p:tgtEl>
                                          <p:spTgt spid="11"/>
                                        </p:tgtEl>
                                        <p:attrNameLst>
                                          <p:attrName>ppt_h</p:attrName>
                                        </p:attrNameLst>
                                      </p:cBhvr>
                                      <p:tavLst>
                                        <p:tav tm="0">
                                          <p:val>
                                            <p:fltVal val="0"/>
                                          </p:val>
                                        </p:tav>
                                        <p:tav tm="100000">
                                          <p:val>
                                            <p:strVal val="#ppt_h"/>
                                          </p:val>
                                        </p:tav>
                                      </p:tavLst>
                                    </p:anim>
                                    <p:anim calcmode="lin" valueType="num">
                                      <p:cBhvr>
                                        <p:cTn id="16" dur="2000" fill="hold"/>
                                        <p:tgtEl>
                                          <p:spTgt spid="11"/>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anim calcmode="lin" valueType="num">
                                      <p:cBhvr>
                                        <p:cTn id="20" dur="2000" fill="hold"/>
                                        <p:tgtEl>
                                          <p:spTgt spid="10"/>
                                        </p:tgtEl>
                                        <p:attrNameLst>
                                          <p:attrName>style.rotation</p:attrName>
                                        </p:attrNameLst>
                                      </p:cBhvr>
                                      <p:tavLst>
                                        <p:tav tm="0">
                                          <p:val>
                                            <p:fltVal val="720"/>
                                          </p:val>
                                        </p:tav>
                                        <p:tav tm="100000">
                                          <p:val>
                                            <p:fltVal val="0"/>
                                          </p:val>
                                        </p:tav>
                                      </p:tavLst>
                                    </p:anim>
                                    <p:anim calcmode="lin" valueType="num">
                                      <p:cBhvr>
                                        <p:cTn id="21" dur="2000" fill="hold"/>
                                        <p:tgtEl>
                                          <p:spTgt spid="10"/>
                                        </p:tgtEl>
                                        <p:attrNameLst>
                                          <p:attrName>ppt_h</p:attrName>
                                        </p:attrNameLst>
                                      </p:cBhvr>
                                      <p:tavLst>
                                        <p:tav tm="0">
                                          <p:val>
                                            <p:fltVal val="0"/>
                                          </p:val>
                                        </p:tav>
                                        <p:tav tm="100000">
                                          <p:val>
                                            <p:strVal val="#ppt_h"/>
                                          </p:val>
                                        </p:tav>
                                      </p:tavLst>
                                    </p:anim>
                                    <p:anim calcmode="lin" valueType="num">
                                      <p:cBhvr>
                                        <p:cTn id="22" dur="2000" fill="hold"/>
                                        <p:tgtEl>
                                          <p:spTgt spid="10"/>
                                        </p:tgtEl>
                                        <p:attrNameLst>
                                          <p:attrName>ppt_w</p:attrName>
                                        </p:attrNameLst>
                                      </p:cBhvr>
                                      <p:tavLst>
                                        <p:tav tm="0">
                                          <p:val>
                                            <p:fltVal val="0"/>
                                          </p:val>
                                        </p:tav>
                                        <p:tav tm="100000">
                                          <p:val>
                                            <p:strVal val="#ppt_w"/>
                                          </p:val>
                                        </p:tav>
                                      </p:tavLst>
                                    </p:anim>
                                  </p:childTnLst>
                                </p:cTn>
                              </p:par>
                            </p:childTnLst>
                          </p:cTn>
                        </p:par>
                        <p:par>
                          <p:cTn id="23" fill="hold">
                            <p:stCondLst>
                              <p:cond delay="2000"/>
                            </p:stCondLst>
                            <p:childTnLst>
                              <p:par>
                                <p:cTn id="24" presetID="35" presetClass="entr" presetSubtype="0" fill="hold" grpId="0" nodeType="after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2000"/>
                                        <p:tgtEl>
                                          <p:spTgt spid="7">
                                            <p:txEl>
                                              <p:pRg st="0" end="0"/>
                                            </p:txEl>
                                          </p:spTgt>
                                        </p:tgtEl>
                                      </p:cBhvr>
                                    </p:animEffect>
                                    <p:anim calcmode="lin" valueType="num">
                                      <p:cBhvr>
                                        <p:cTn id="27" dur="2000" fill="hold"/>
                                        <p:tgtEl>
                                          <p:spTgt spid="7">
                                            <p:txEl>
                                              <p:pRg st="0" end="0"/>
                                            </p:txEl>
                                          </p:spTgt>
                                        </p:tgtEl>
                                        <p:attrNameLst>
                                          <p:attrName>style.rotation</p:attrName>
                                        </p:attrNameLst>
                                      </p:cBhvr>
                                      <p:tavLst>
                                        <p:tav tm="0">
                                          <p:val>
                                            <p:fltVal val="720"/>
                                          </p:val>
                                        </p:tav>
                                        <p:tav tm="100000">
                                          <p:val>
                                            <p:fltVal val="0"/>
                                          </p:val>
                                        </p:tav>
                                      </p:tavLst>
                                    </p:anim>
                                    <p:anim calcmode="lin" valueType="num">
                                      <p:cBhvr>
                                        <p:cTn id="28" dur="2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29" dur="2000" fill="hold"/>
                                        <p:tgtEl>
                                          <p:spTgt spid="7">
                                            <p:txEl>
                                              <p:pRg st="0" end="0"/>
                                            </p:txEl>
                                          </p:spTgt>
                                        </p:tgtEl>
                                        <p:attrNameLst>
                                          <p:attrName>ppt_w</p:attrName>
                                        </p:attrNameLst>
                                      </p:cBhvr>
                                      <p:tavLst>
                                        <p:tav tm="0">
                                          <p:val>
                                            <p:fltVal val="0"/>
                                          </p:val>
                                        </p:tav>
                                        <p:tav tm="100000">
                                          <p:val>
                                            <p:strVal val="#ppt_w"/>
                                          </p:val>
                                        </p:tav>
                                      </p:tavLst>
                                    </p:anim>
                                  </p:childTnLst>
                                </p:cTn>
                              </p:par>
                              <p:par>
                                <p:cTn id="30" presetID="35"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0"/>
                                        <p:tgtEl>
                                          <p:spTgt spid="12"/>
                                        </p:tgtEl>
                                      </p:cBhvr>
                                    </p:animEffect>
                                    <p:anim calcmode="lin" valueType="num">
                                      <p:cBhvr>
                                        <p:cTn id="33" dur="2000" fill="hold"/>
                                        <p:tgtEl>
                                          <p:spTgt spid="12"/>
                                        </p:tgtEl>
                                        <p:attrNameLst>
                                          <p:attrName>style.rotation</p:attrName>
                                        </p:attrNameLst>
                                      </p:cBhvr>
                                      <p:tavLst>
                                        <p:tav tm="0">
                                          <p:val>
                                            <p:fltVal val="720"/>
                                          </p:val>
                                        </p:tav>
                                        <p:tav tm="100000">
                                          <p:val>
                                            <p:fltVal val="0"/>
                                          </p:val>
                                        </p:tav>
                                      </p:tavLst>
                                    </p:anim>
                                    <p:anim calcmode="lin" valueType="num">
                                      <p:cBhvr>
                                        <p:cTn id="34" dur="2000" fill="hold"/>
                                        <p:tgtEl>
                                          <p:spTgt spid="12"/>
                                        </p:tgtEl>
                                        <p:attrNameLst>
                                          <p:attrName>ppt_h</p:attrName>
                                        </p:attrNameLst>
                                      </p:cBhvr>
                                      <p:tavLst>
                                        <p:tav tm="0">
                                          <p:val>
                                            <p:fltVal val="0"/>
                                          </p:val>
                                        </p:tav>
                                        <p:tav tm="100000">
                                          <p:val>
                                            <p:strVal val="#ppt_h"/>
                                          </p:val>
                                        </p:tav>
                                      </p:tavLst>
                                    </p:anim>
                                    <p:anim calcmode="lin" valueType="num">
                                      <p:cBhvr>
                                        <p:cTn id="35" dur="2000" fill="hold"/>
                                        <p:tgtEl>
                                          <p:spTgt spid="12"/>
                                        </p:tgtEl>
                                        <p:attrNameLst>
                                          <p:attrName>ppt_w</p:attrName>
                                        </p:attrNameLst>
                                      </p:cBhvr>
                                      <p:tavLst>
                                        <p:tav tm="0">
                                          <p:val>
                                            <p:fltVal val="0"/>
                                          </p:val>
                                        </p:tav>
                                        <p:tav tm="100000">
                                          <p:val>
                                            <p:strVal val="#ppt_w"/>
                                          </p:val>
                                        </p:tav>
                                      </p:tavLst>
                                    </p:anim>
                                  </p:childTnLst>
                                </p:cTn>
                              </p:par>
                              <p:par>
                                <p:cTn id="36" presetID="35"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2000"/>
                                        <p:tgtEl>
                                          <p:spTgt spid="9"/>
                                        </p:tgtEl>
                                      </p:cBhvr>
                                    </p:animEffect>
                                    <p:anim calcmode="lin" valueType="num">
                                      <p:cBhvr>
                                        <p:cTn id="39" dur="2000" fill="hold"/>
                                        <p:tgtEl>
                                          <p:spTgt spid="9"/>
                                        </p:tgtEl>
                                        <p:attrNameLst>
                                          <p:attrName>style.rotation</p:attrName>
                                        </p:attrNameLst>
                                      </p:cBhvr>
                                      <p:tavLst>
                                        <p:tav tm="0">
                                          <p:val>
                                            <p:fltVal val="720"/>
                                          </p:val>
                                        </p:tav>
                                        <p:tav tm="100000">
                                          <p:val>
                                            <p:fltVal val="0"/>
                                          </p:val>
                                        </p:tav>
                                      </p:tavLst>
                                    </p:anim>
                                    <p:anim calcmode="lin" valueType="num">
                                      <p:cBhvr>
                                        <p:cTn id="40" dur="2000" fill="hold"/>
                                        <p:tgtEl>
                                          <p:spTgt spid="9"/>
                                        </p:tgtEl>
                                        <p:attrNameLst>
                                          <p:attrName>ppt_h</p:attrName>
                                        </p:attrNameLst>
                                      </p:cBhvr>
                                      <p:tavLst>
                                        <p:tav tm="0">
                                          <p:val>
                                            <p:fltVal val="0"/>
                                          </p:val>
                                        </p:tav>
                                        <p:tav tm="100000">
                                          <p:val>
                                            <p:strVal val="#ppt_h"/>
                                          </p:val>
                                        </p:tav>
                                      </p:tavLst>
                                    </p:anim>
                                    <p:anim calcmode="lin" valueType="num">
                                      <p:cBhvr>
                                        <p:cTn id="41"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uk-UA" dirty="0"/>
          </a:p>
        </p:txBody>
      </p:sp>
      <p:sp>
        <p:nvSpPr>
          <p:cNvPr id="5" name="Текст 4"/>
          <p:cNvSpPr>
            <a:spLocks noGrp="1"/>
          </p:cNvSpPr>
          <p:nvPr>
            <p:ph type="body" idx="1"/>
          </p:nvPr>
        </p:nvSpPr>
        <p:spPr>
          <a:xfrm>
            <a:off x="0" y="1643049"/>
            <a:ext cx="4214810" cy="1928827"/>
          </a:xfrm>
        </p:spPr>
        <p:txBody>
          <a:bodyPr>
            <a:normAutofit/>
          </a:bodyPr>
          <a:lstStyle/>
          <a:p>
            <a:r>
              <a:rPr lang="en-US" sz="3200" dirty="0" smtClean="0"/>
              <a:t>hardening of the body; </a:t>
            </a:r>
          </a:p>
        </p:txBody>
      </p:sp>
      <p:pic>
        <p:nvPicPr>
          <p:cNvPr id="10" name="Содержимое 9" descr="images (3).jpg"/>
          <p:cNvPicPr>
            <a:picLocks noGrp="1" noChangeAspect="1"/>
          </p:cNvPicPr>
          <p:nvPr>
            <p:ph sz="half" idx="2"/>
          </p:nvPr>
        </p:nvPicPr>
        <p:blipFill>
          <a:blip r:embed="rId2"/>
          <a:stretch>
            <a:fillRect/>
          </a:stretch>
        </p:blipFill>
        <p:spPr>
          <a:xfrm>
            <a:off x="500034" y="4000504"/>
            <a:ext cx="3275879" cy="2132856"/>
          </a:xfrm>
        </p:spPr>
      </p:pic>
      <p:sp>
        <p:nvSpPr>
          <p:cNvPr id="7" name="Текст 6"/>
          <p:cNvSpPr>
            <a:spLocks noGrp="1"/>
          </p:cNvSpPr>
          <p:nvPr>
            <p:ph type="body" sz="quarter" idx="3"/>
          </p:nvPr>
        </p:nvSpPr>
        <p:spPr>
          <a:xfrm>
            <a:off x="4645025" y="2071678"/>
            <a:ext cx="4141817" cy="1928826"/>
          </a:xfrm>
        </p:spPr>
        <p:txBody>
          <a:bodyPr/>
          <a:lstStyle/>
          <a:p>
            <a:r>
              <a:rPr lang="en-US" sz="3200" dirty="0" smtClean="0"/>
              <a:t>personal hygiene;</a:t>
            </a:r>
            <a:endParaRPr lang="uk-UA" sz="3200" dirty="0" smtClean="0"/>
          </a:p>
          <a:p>
            <a:endParaRPr lang="uk-UA" dirty="0"/>
          </a:p>
        </p:txBody>
      </p:sp>
      <p:pic>
        <p:nvPicPr>
          <p:cNvPr id="9" name="Содержимое 8" descr="gigiena-dohkolnogo-vozrasta.jpg"/>
          <p:cNvPicPr>
            <a:picLocks noGrp="1" noChangeAspect="1"/>
          </p:cNvPicPr>
          <p:nvPr>
            <p:ph sz="quarter" idx="4"/>
          </p:nvPr>
        </p:nvPicPr>
        <p:blipFill>
          <a:blip r:embed="rId3"/>
          <a:stretch>
            <a:fillRect/>
          </a:stretch>
        </p:blipFill>
        <p:spPr>
          <a:xfrm>
            <a:off x="5143504" y="4000504"/>
            <a:ext cx="3307542" cy="2205028"/>
          </a:xfrm>
        </p:spPr>
      </p:pic>
      <p:pic>
        <p:nvPicPr>
          <p:cNvPr id="11" name="Рисунок 10" descr="osobista-gіgієna-300x195.jpg"/>
          <p:cNvPicPr>
            <a:picLocks noChangeAspect="1"/>
          </p:cNvPicPr>
          <p:nvPr/>
        </p:nvPicPr>
        <p:blipFill>
          <a:blip r:embed="rId4"/>
          <a:stretch>
            <a:fillRect/>
          </a:stretch>
        </p:blipFill>
        <p:spPr>
          <a:xfrm>
            <a:off x="5072065" y="357166"/>
            <a:ext cx="3736737" cy="2428879"/>
          </a:xfrm>
          <a:prstGeom prst="rect">
            <a:avLst/>
          </a:prstGeom>
        </p:spPr>
      </p:pic>
      <p:pic>
        <p:nvPicPr>
          <p:cNvPr id="12" name="Рисунок 11" descr="Zakalyvanye-kholodnoj-vodoj.jpg"/>
          <p:cNvPicPr>
            <a:picLocks noChangeAspect="1"/>
          </p:cNvPicPr>
          <p:nvPr/>
        </p:nvPicPr>
        <p:blipFill>
          <a:blip r:embed="rId5"/>
          <a:stretch>
            <a:fillRect/>
          </a:stretch>
        </p:blipFill>
        <p:spPr>
          <a:xfrm>
            <a:off x="500034" y="357166"/>
            <a:ext cx="3625212" cy="24288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style.rotation</p:attrName>
                                        </p:attrNameLst>
                                      </p:cBhvr>
                                      <p:tavLst>
                                        <p:tav tm="0">
                                          <p:val>
                                            <p:fltVal val="720"/>
                                          </p:val>
                                        </p:tav>
                                        <p:tav tm="100000">
                                          <p:val>
                                            <p:fltVal val="0"/>
                                          </p:val>
                                        </p:tav>
                                      </p:tavLst>
                                    </p:anim>
                                    <p:anim calcmode="lin" valueType="num">
                                      <p:cBhvr>
                                        <p:cTn id="9" dur="2000" fill="hold"/>
                                        <p:tgtEl>
                                          <p:spTgt spid="12"/>
                                        </p:tgtEl>
                                        <p:attrNameLst>
                                          <p:attrName>ppt_h</p:attrName>
                                        </p:attrNameLst>
                                      </p:cBhvr>
                                      <p:tavLst>
                                        <p:tav tm="0">
                                          <p:val>
                                            <p:fltVal val="0"/>
                                          </p:val>
                                        </p:tav>
                                        <p:tav tm="100000">
                                          <p:val>
                                            <p:strVal val="#ppt_h"/>
                                          </p:val>
                                        </p:tav>
                                      </p:tavLst>
                                    </p:anim>
                                    <p:anim calcmode="lin" valueType="num">
                                      <p:cBhvr>
                                        <p:cTn id="10" dur="2000" fill="hold"/>
                                        <p:tgtEl>
                                          <p:spTgt spid="12"/>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anim calcmode="lin" valueType="num">
                                      <p:cBhvr>
                                        <p:cTn id="14" dur="2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5"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6" dur="2000" fill="hold"/>
                                        <p:tgtEl>
                                          <p:spTgt spid="5">
                                            <p:txEl>
                                              <p:pRg st="0" end="0"/>
                                            </p:txEl>
                                          </p:spTgt>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anim calcmode="lin" valueType="num">
                                      <p:cBhvr>
                                        <p:cTn id="20" dur="2000" fill="hold"/>
                                        <p:tgtEl>
                                          <p:spTgt spid="10"/>
                                        </p:tgtEl>
                                        <p:attrNameLst>
                                          <p:attrName>style.rotation</p:attrName>
                                        </p:attrNameLst>
                                      </p:cBhvr>
                                      <p:tavLst>
                                        <p:tav tm="0">
                                          <p:val>
                                            <p:fltVal val="720"/>
                                          </p:val>
                                        </p:tav>
                                        <p:tav tm="100000">
                                          <p:val>
                                            <p:fltVal val="0"/>
                                          </p:val>
                                        </p:tav>
                                      </p:tavLst>
                                    </p:anim>
                                    <p:anim calcmode="lin" valueType="num">
                                      <p:cBhvr>
                                        <p:cTn id="21" dur="2000" fill="hold"/>
                                        <p:tgtEl>
                                          <p:spTgt spid="10"/>
                                        </p:tgtEl>
                                        <p:attrNameLst>
                                          <p:attrName>ppt_h</p:attrName>
                                        </p:attrNameLst>
                                      </p:cBhvr>
                                      <p:tavLst>
                                        <p:tav tm="0">
                                          <p:val>
                                            <p:fltVal val="0"/>
                                          </p:val>
                                        </p:tav>
                                        <p:tav tm="100000">
                                          <p:val>
                                            <p:strVal val="#ppt_h"/>
                                          </p:val>
                                        </p:tav>
                                      </p:tavLst>
                                    </p:anim>
                                    <p:anim calcmode="lin" valueType="num">
                                      <p:cBhvr>
                                        <p:cTn id="22" dur="2000" fill="hold"/>
                                        <p:tgtEl>
                                          <p:spTgt spid="10"/>
                                        </p:tgtEl>
                                        <p:attrNameLst>
                                          <p:attrName>ppt_w</p:attrName>
                                        </p:attrNameLst>
                                      </p:cBhvr>
                                      <p:tavLst>
                                        <p:tav tm="0">
                                          <p:val>
                                            <p:fltVal val="0"/>
                                          </p:val>
                                        </p:tav>
                                        <p:tav tm="100000">
                                          <p:val>
                                            <p:strVal val="#ppt_w"/>
                                          </p:val>
                                        </p:tav>
                                      </p:tavLst>
                                    </p:anim>
                                  </p:childTnLst>
                                </p:cTn>
                              </p:par>
                            </p:childTnLst>
                          </p:cTn>
                        </p:par>
                        <p:par>
                          <p:cTn id="23" fill="hold">
                            <p:stCondLst>
                              <p:cond delay="2000"/>
                            </p:stCondLst>
                            <p:childTnLst>
                              <p:par>
                                <p:cTn id="24" presetID="35"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2000"/>
                                        <p:tgtEl>
                                          <p:spTgt spid="11"/>
                                        </p:tgtEl>
                                      </p:cBhvr>
                                    </p:animEffect>
                                    <p:anim calcmode="lin" valueType="num">
                                      <p:cBhvr>
                                        <p:cTn id="27" dur="2000" fill="hold"/>
                                        <p:tgtEl>
                                          <p:spTgt spid="11"/>
                                        </p:tgtEl>
                                        <p:attrNameLst>
                                          <p:attrName>style.rotation</p:attrName>
                                        </p:attrNameLst>
                                      </p:cBhvr>
                                      <p:tavLst>
                                        <p:tav tm="0">
                                          <p:val>
                                            <p:fltVal val="720"/>
                                          </p:val>
                                        </p:tav>
                                        <p:tav tm="100000">
                                          <p:val>
                                            <p:fltVal val="0"/>
                                          </p:val>
                                        </p:tav>
                                      </p:tavLst>
                                    </p:anim>
                                    <p:anim calcmode="lin" valueType="num">
                                      <p:cBhvr>
                                        <p:cTn id="28" dur="2000" fill="hold"/>
                                        <p:tgtEl>
                                          <p:spTgt spid="11"/>
                                        </p:tgtEl>
                                        <p:attrNameLst>
                                          <p:attrName>ppt_h</p:attrName>
                                        </p:attrNameLst>
                                      </p:cBhvr>
                                      <p:tavLst>
                                        <p:tav tm="0">
                                          <p:val>
                                            <p:fltVal val="0"/>
                                          </p:val>
                                        </p:tav>
                                        <p:tav tm="100000">
                                          <p:val>
                                            <p:strVal val="#ppt_h"/>
                                          </p:val>
                                        </p:tav>
                                      </p:tavLst>
                                    </p:anim>
                                    <p:anim calcmode="lin" valueType="num">
                                      <p:cBhvr>
                                        <p:cTn id="29" dur="2000" fill="hold"/>
                                        <p:tgtEl>
                                          <p:spTgt spid="11"/>
                                        </p:tgtEl>
                                        <p:attrNameLst>
                                          <p:attrName>ppt_w</p:attrName>
                                        </p:attrNameLst>
                                      </p:cBhvr>
                                      <p:tavLst>
                                        <p:tav tm="0">
                                          <p:val>
                                            <p:fltVal val="0"/>
                                          </p:val>
                                        </p:tav>
                                        <p:tav tm="100000">
                                          <p:val>
                                            <p:strVal val="#ppt_w"/>
                                          </p:val>
                                        </p:tav>
                                      </p:tavLst>
                                    </p:anim>
                                  </p:childTnLst>
                                </p:cTn>
                              </p:par>
                              <p:par>
                                <p:cTn id="30" presetID="35" presetClass="entr" presetSubtype="0" fill="hold" grpId="0" nodeType="with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2000"/>
                                        <p:tgtEl>
                                          <p:spTgt spid="7">
                                            <p:txEl>
                                              <p:pRg st="0" end="0"/>
                                            </p:txEl>
                                          </p:spTgt>
                                        </p:tgtEl>
                                      </p:cBhvr>
                                    </p:animEffect>
                                    <p:anim calcmode="lin" valueType="num">
                                      <p:cBhvr>
                                        <p:cTn id="33" dur="2000" fill="hold"/>
                                        <p:tgtEl>
                                          <p:spTgt spid="7">
                                            <p:txEl>
                                              <p:pRg st="0" end="0"/>
                                            </p:txEl>
                                          </p:spTgt>
                                        </p:tgtEl>
                                        <p:attrNameLst>
                                          <p:attrName>style.rotation</p:attrName>
                                        </p:attrNameLst>
                                      </p:cBhvr>
                                      <p:tavLst>
                                        <p:tav tm="0">
                                          <p:val>
                                            <p:fltVal val="720"/>
                                          </p:val>
                                        </p:tav>
                                        <p:tav tm="100000">
                                          <p:val>
                                            <p:fltVal val="0"/>
                                          </p:val>
                                        </p:tav>
                                      </p:tavLst>
                                    </p:anim>
                                    <p:anim calcmode="lin" valueType="num">
                                      <p:cBhvr>
                                        <p:cTn id="34" dur="2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35" dur="2000" fill="hold"/>
                                        <p:tgtEl>
                                          <p:spTgt spid="7">
                                            <p:txEl>
                                              <p:pRg st="0" end="0"/>
                                            </p:txEl>
                                          </p:spTgt>
                                        </p:tgtEl>
                                        <p:attrNameLst>
                                          <p:attrName>ppt_w</p:attrName>
                                        </p:attrNameLst>
                                      </p:cBhvr>
                                      <p:tavLst>
                                        <p:tav tm="0">
                                          <p:val>
                                            <p:fltVal val="0"/>
                                          </p:val>
                                        </p:tav>
                                        <p:tav tm="100000">
                                          <p:val>
                                            <p:strVal val="#ppt_w"/>
                                          </p:val>
                                        </p:tav>
                                      </p:tavLst>
                                    </p:anim>
                                  </p:childTnLst>
                                </p:cTn>
                              </p:par>
                              <p:par>
                                <p:cTn id="36" presetID="35"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2000"/>
                                        <p:tgtEl>
                                          <p:spTgt spid="9"/>
                                        </p:tgtEl>
                                      </p:cBhvr>
                                    </p:animEffect>
                                    <p:anim calcmode="lin" valueType="num">
                                      <p:cBhvr>
                                        <p:cTn id="39" dur="2000" fill="hold"/>
                                        <p:tgtEl>
                                          <p:spTgt spid="9"/>
                                        </p:tgtEl>
                                        <p:attrNameLst>
                                          <p:attrName>style.rotation</p:attrName>
                                        </p:attrNameLst>
                                      </p:cBhvr>
                                      <p:tavLst>
                                        <p:tav tm="0">
                                          <p:val>
                                            <p:fltVal val="720"/>
                                          </p:val>
                                        </p:tav>
                                        <p:tav tm="100000">
                                          <p:val>
                                            <p:fltVal val="0"/>
                                          </p:val>
                                        </p:tav>
                                      </p:tavLst>
                                    </p:anim>
                                    <p:anim calcmode="lin" valueType="num">
                                      <p:cBhvr>
                                        <p:cTn id="40" dur="2000" fill="hold"/>
                                        <p:tgtEl>
                                          <p:spTgt spid="9"/>
                                        </p:tgtEl>
                                        <p:attrNameLst>
                                          <p:attrName>ppt_h</p:attrName>
                                        </p:attrNameLst>
                                      </p:cBhvr>
                                      <p:tavLst>
                                        <p:tav tm="0">
                                          <p:val>
                                            <p:fltVal val="0"/>
                                          </p:val>
                                        </p:tav>
                                        <p:tav tm="100000">
                                          <p:val>
                                            <p:strVal val="#ppt_h"/>
                                          </p:val>
                                        </p:tav>
                                      </p:tavLst>
                                    </p:anim>
                                    <p:anim calcmode="lin" valueType="num">
                                      <p:cBhvr>
                                        <p:cTn id="41" dur="2000" fill="hold"/>
                                        <p:tgtEl>
                                          <p:spTgt spid="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797</Words>
  <PresentationFormat>Экран (4:3)</PresentationFormat>
  <Paragraphs>49</Paragraphs>
  <Slides>23</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Healthy Lifestyle</vt:lpstr>
      <vt:lpstr>Слайд 2</vt:lpstr>
      <vt:lpstr>Слайд 3</vt:lpstr>
      <vt:lpstr>Слайд 4</vt:lpstr>
      <vt:lpstr>Слайд 5</vt:lpstr>
      <vt:lpstr>Слайд 6</vt:lpstr>
      <vt:lpstr>Слайд 7</vt:lpstr>
      <vt:lpstr> </vt:lpstr>
      <vt:lpstr>Слайд 9</vt:lpstr>
      <vt:lpstr> </vt:lpstr>
      <vt:lpstr>Слайд 11</vt:lpstr>
      <vt:lpstr>Nutrition has five basic requirements: </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Thank you for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Пользователь</cp:lastModifiedBy>
  <cp:revision>18</cp:revision>
  <dcterms:created xsi:type="dcterms:W3CDTF">2014-04-10T11:04:27Z</dcterms:created>
  <dcterms:modified xsi:type="dcterms:W3CDTF">2014-04-10T14:52:01Z</dcterms:modified>
</cp:coreProperties>
</file>