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57"/>
  </p:notesMasterIdLst>
  <p:sldIdLst>
    <p:sldId id="256" r:id="rId2"/>
    <p:sldId id="264" r:id="rId3"/>
    <p:sldId id="265" r:id="rId4"/>
    <p:sldId id="267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90" r:id="rId13"/>
    <p:sldId id="299" r:id="rId14"/>
    <p:sldId id="303" r:id="rId15"/>
    <p:sldId id="263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304" r:id="rId47"/>
    <p:sldId id="305" r:id="rId48"/>
    <p:sldId id="307" r:id="rId49"/>
    <p:sldId id="306" r:id="rId50"/>
    <p:sldId id="308" r:id="rId51"/>
    <p:sldId id="309" r:id="rId52"/>
    <p:sldId id="310" r:id="rId53"/>
    <p:sldId id="311" r:id="rId54"/>
    <p:sldId id="312" r:id="rId55"/>
    <p:sldId id="31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0" autoAdjust="0"/>
    <p:restoredTop sz="94689" autoAdjust="0"/>
  </p:normalViewPr>
  <p:slideViewPr>
    <p:cSldViewPr>
      <p:cViewPr varScale="1">
        <p:scale>
          <a:sx n="64" d="100"/>
          <a:sy n="64" d="100"/>
        </p:scale>
        <p:origin x="-90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4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E827-280E-4665-A60A-F4F730ED1172}" type="datetimeFigureOut">
              <a:rPr lang="ru-RU" smtClean="0"/>
              <a:t>21.01.2015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B73EB-B488-48ED-BC1A-FD689536C78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2132856"/>
            <a:ext cx="6048672" cy="14700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34300111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5671540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3039765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9487818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8872732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379799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610732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120785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3348356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8945056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1300496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4D868-5D45-4E70-BF30-ED6D79C1D01F}" type="datetimeFigureOut">
              <a:rPr lang="ru-RU" smtClean="0"/>
              <a:pPr/>
              <a:t>21.01.2015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1056-ED4C-4997-9277-3D276B65806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61078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15.xml"/><Relationship Id="rId7" Type="http://schemas.openxmlformats.org/officeDocument/2006/relationships/slide" Target="slide1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54.xml"/><Relationship Id="rId5" Type="http://schemas.openxmlformats.org/officeDocument/2006/relationships/slide" Target="slide12.xml"/><Relationship Id="rId10" Type="http://schemas.openxmlformats.org/officeDocument/2006/relationships/slide" Target="slide19.xml"/><Relationship Id="rId4" Type="http://schemas.openxmlformats.org/officeDocument/2006/relationships/slide" Target="slide22.xml"/><Relationship Id="rId9" Type="http://schemas.openxmlformats.org/officeDocument/2006/relationships/slide" Target="slide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18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2.xml"/><Relationship Id="rId7" Type="http://schemas.openxmlformats.org/officeDocument/2006/relationships/image" Target="../media/image21.jpe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" Target="slide48.xml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image" Target="../media/image18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slide" Target="slide11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110;&#1084;&#1072;\&#1079;&#1072;&#1082;&#1072;&#1095;&#1082;&#1080;\Gimn-Grecii-Gimn-svobode-910956957959962-949953962-964951957-917955949965952949961943945957(muzofon.com).mp3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slide" Target="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6;&#1110;&#1084;&#1072;\&#1079;&#1072;&#1082;&#1072;&#1095;&#1082;&#1080;\Protaras%202012%20-%20Magic%20Dancing%20Waters%20Show%20Final%20(1).mp4" TargetMode="External"/><Relationship Id="rId5" Type="http://schemas.openxmlformats.org/officeDocument/2006/relationships/image" Target="../media/image18.jpe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 smtClean="0"/>
              <a:t>Республіка</a:t>
            </a:r>
            <a:r>
              <a:rPr lang="ru-RU" b="1" dirty="0" smtClean="0"/>
              <a:t> </a:t>
            </a:r>
            <a:r>
              <a:rPr lang="ru-RU" b="1" dirty="0" err="1" smtClean="0"/>
              <a:t>Кіпр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786314" y="6396335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Розма</a:t>
            </a:r>
            <a:r>
              <a:rPr lang="uk-UA" sz="2400" dirty="0" err="1" smtClean="0">
                <a:solidFill>
                  <a:schemeClr val="bg1"/>
                </a:solidFill>
              </a:rPr>
              <a:t>їтого</a:t>
            </a:r>
            <a:r>
              <a:rPr lang="uk-UA" sz="2400" dirty="0" smtClean="0">
                <a:solidFill>
                  <a:schemeClr val="bg1"/>
                </a:solidFill>
              </a:rPr>
              <a:t> Дмитра, 10-А клас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Столиця</a:t>
            </a:r>
            <a:r>
              <a:rPr lang="ru-RU" dirty="0" smtClean="0"/>
              <a:t> </a:t>
            </a:r>
            <a:r>
              <a:rPr lang="ru-RU" dirty="0" err="1" smtClean="0"/>
              <a:t>Нікосія</a:t>
            </a:r>
            <a:r>
              <a:rPr lang="ru-RU" dirty="0" smtClean="0"/>
              <a:t> </a:t>
            </a:r>
            <a:r>
              <a:rPr lang="ru-RU" dirty="0" err="1" smtClean="0"/>
              <a:t>розташована</a:t>
            </a:r>
            <a:r>
              <a:rPr lang="ru-RU" dirty="0" smtClean="0"/>
              <a:t> у </a:t>
            </a:r>
            <a:r>
              <a:rPr lang="ru-RU" dirty="0" err="1" smtClean="0"/>
              <a:t>північно-східній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острова. </a:t>
            </a:r>
            <a:r>
              <a:rPr lang="ru-RU" dirty="0" err="1" smtClean="0"/>
              <a:t>Решта</a:t>
            </a:r>
            <a:r>
              <a:rPr lang="ru-RU" dirty="0" smtClean="0"/>
              <a:t> </a:t>
            </a:r>
            <a:r>
              <a:rPr lang="ru-RU" dirty="0" err="1" smtClean="0"/>
              <a:t>головних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 smtClean="0"/>
              <a:t>розташована</a:t>
            </a:r>
            <a:r>
              <a:rPr lang="ru-RU" dirty="0" smtClean="0"/>
              <a:t> на </a:t>
            </a:r>
            <a:r>
              <a:rPr lang="ru-RU" dirty="0" err="1" smtClean="0"/>
              <a:t>узбережжі</a:t>
            </a:r>
            <a:r>
              <a:rPr lang="ru-RU" dirty="0" smtClean="0"/>
              <a:t>: Пафос на </a:t>
            </a:r>
            <a:r>
              <a:rPr lang="ru-RU" dirty="0" err="1" smtClean="0"/>
              <a:t>південному</a:t>
            </a:r>
            <a:r>
              <a:rPr lang="ru-RU" dirty="0" smtClean="0"/>
              <a:t> </a:t>
            </a:r>
            <a:r>
              <a:rPr lang="ru-RU" dirty="0" err="1" smtClean="0"/>
              <a:t>заході</a:t>
            </a:r>
            <a:r>
              <a:rPr lang="ru-RU" dirty="0" smtClean="0"/>
              <a:t>, </a:t>
            </a:r>
            <a:r>
              <a:rPr lang="ru-RU" dirty="0" err="1" smtClean="0"/>
              <a:t>Лімасол</a:t>
            </a:r>
            <a:r>
              <a:rPr lang="ru-RU" dirty="0" smtClean="0"/>
              <a:t> 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півдні</a:t>
            </a:r>
            <a:r>
              <a:rPr lang="ru-RU" dirty="0" smtClean="0"/>
              <a:t>, </a:t>
            </a:r>
            <a:r>
              <a:rPr lang="ru-RU" dirty="0" err="1" smtClean="0"/>
              <a:t>Ларнака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південному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, </a:t>
            </a:r>
            <a:r>
              <a:rPr lang="ru-RU" dirty="0" err="1" smtClean="0"/>
              <a:t>Фамагуста</a:t>
            </a:r>
            <a:r>
              <a:rPr lang="ru-RU" dirty="0" smtClean="0"/>
              <a:t> 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Кіренія</a:t>
            </a:r>
            <a:r>
              <a:rPr lang="ru-RU" dirty="0" smtClean="0"/>
              <a:t> у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острова.</a:t>
            </a:r>
          </a:p>
          <a:p>
            <a:endParaRPr lang="uk-UA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Туры на Кипр ЯОтдыхаЮ - туры в креди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3469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642910" y="4907173"/>
            <a:ext cx="783492" cy="307777"/>
            <a:chOff x="571472" y="4907173"/>
            <a:chExt cx="783492" cy="307777"/>
          </a:xfrm>
        </p:grpSpPr>
        <p:sp>
          <p:nvSpPr>
            <p:cNvPr id="5" name="Овал 4"/>
            <p:cNvSpPr/>
            <p:nvPr/>
          </p:nvSpPr>
          <p:spPr>
            <a:xfrm>
              <a:off x="571472" y="5000636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42910" y="4907173"/>
              <a:ext cx="712054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uk-UA" sz="1400" b="1" cap="none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3" action="ppaction://hlinksldjump"/>
                </a:rPr>
                <a:t>Пафос</a:t>
              </a:r>
              <a:endParaRPr lang="uk-UA" sz="1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231987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3000364" y="5357826"/>
            <a:ext cx="1089674" cy="307777"/>
            <a:chOff x="3000364" y="5357826"/>
            <a:chExt cx="1089674" cy="307777"/>
          </a:xfrm>
        </p:grpSpPr>
        <p:sp>
          <p:nvSpPr>
            <p:cNvPr id="11" name="Овал 10"/>
            <p:cNvSpPr/>
            <p:nvPr/>
          </p:nvSpPr>
          <p:spPr>
            <a:xfrm>
              <a:off x="3000364" y="5429264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рямоугольник 14">
              <a:hlinkClick r:id="rId4" action="ppaction://hlinksldjump"/>
            </p:cNvPr>
            <p:cNvSpPr/>
            <p:nvPr/>
          </p:nvSpPr>
          <p:spPr>
            <a:xfrm>
              <a:off x="3143240" y="5357826"/>
              <a:ext cx="946798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5" action="ppaction://hlinksldjump"/>
                </a:rPr>
                <a:t>Лімассол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715140" y="3857628"/>
            <a:ext cx="1071570" cy="307777"/>
            <a:chOff x="6715140" y="3857628"/>
            <a:chExt cx="1071570" cy="307777"/>
          </a:xfrm>
        </p:grpSpPr>
        <p:sp>
          <p:nvSpPr>
            <p:cNvPr id="16" name="Овал 15"/>
            <p:cNvSpPr/>
            <p:nvPr/>
          </p:nvSpPr>
          <p:spPr>
            <a:xfrm>
              <a:off x="6715140" y="3929066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811763" y="3857628"/>
              <a:ext cx="974947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6" action="ppaction://hlinksldjump"/>
                </a:rPr>
                <a:t>Айя-Напа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326893" y="4071942"/>
            <a:ext cx="959751" cy="357190"/>
            <a:chOff x="6326893" y="4071942"/>
            <a:chExt cx="959751" cy="357190"/>
          </a:xfrm>
        </p:grpSpPr>
        <p:sp>
          <p:nvSpPr>
            <p:cNvPr id="18" name="Овал 17"/>
            <p:cNvSpPr/>
            <p:nvPr/>
          </p:nvSpPr>
          <p:spPr>
            <a:xfrm>
              <a:off x="6715140" y="4071942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326893" y="4121355"/>
              <a:ext cx="959751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7" action="ppaction://hlinksldjump"/>
                </a:rPr>
                <a:t>Протарас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57158" y="3548722"/>
            <a:ext cx="1143007" cy="523220"/>
            <a:chOff x="357158" y="2928934"/>
            <a:chExt cx="1143007" cy="523220"/>
          </a:xfrm>
        </p:grpSpPr>
        <p:sp>
          <p:nvSpPr>
            <p:cNvPr id="21" name="Овал 20"/>
            <p:cNvSpPr/>
            <p:nvPr/>
          </p:nvSpPr>
          <p:spPr>
            <a:xfrm>
              <a:off x="428596" y="3214686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2" name="Прямоугольник 21">
              <a:hlinkClick r:id="rId8" action="ppaction://hlinksldjump"/>
            </p:cNvPr>
            <p:cNvSpPr/>
            <p:nvPr/>
          </p:nvSpPr>
          <p:spPr>
            <a:xfrm>
              <a:off x="357158" y="2928934"/>
              <a:ext cx="114300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Півострів</a:t>
              </a:r>
              <a:r>
                <a:rPr lang="ru-RU" sz="1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8" action="ppaction://hlinksldjump"/>
                </a:rPr>
                <a:t> </a:t>
              </a:r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8" action="ppaction://hlinksldjump"/>
                </a:rPr>
                <a:t>Акамас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 rot="608897">
            <a:off x="2234658" y="3993967"/>
            <a:ext cx="2391349" cy="3702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46091"/>
              </a:avLst>
            </a:prstTxWarp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Гори </a:t>
            </a:r>
            <a:r>
              <a:rPr lang="ru-RU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Троодос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643042" y="3907041"/>
            <a:ext cx="690645" cy="523220"/>
            <a:chOff x="1643042" y="3907041"/>
            <a:chExt cx="690645" cy="523220"/>
          </a:xfrm>
        </p:grpSpPr>
        <p:sp>
          <p:nvSpPr>
            <p:cNvPr id="25" name="Овал 24"/>
            <p:cNvSpPr/>
            <p:nvPr/>
          </p:nvSpPr>
          <p:spPr>
            <a:xfrm>
              <a:off x="1643042" y="4000504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" name="Прямоугольник 25">
              <a:hlinkClick r:id="rId9" action="ppaction://hlinksldjump"/>
            </p:cNvPr>
            <p:cNvSpPr/>
            <p:nvPr/>
          </p:nvSpPr>
          <p:spPr>
            <a:xfrm>
              <a:off x="1714480" y="3907041"/>
              <a:ext cx="61920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9" action="ppaction://hlinksldjump"/>
                </a:rPr>
                <a:t>Гора</a:t>
              </a:r>
              <a:br>
                <a:rPr lang="ru-RU" sz="14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9" action="ppaction://hlinksldjump"/>
                </a:rPr>
              </a:br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9" action="ppaction://hlinksldjump"/>
                </a:rPr>
                <a:t>Кікос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286248" y="3121223"/>
            <a:ext cx="850946" cy="307777"/>
            <a:chOff x="4286248" y="3121223"/>
            <a:chExt cx="850946" cy="307777"/>
          </a:xfrm>
        </p:grpSpPr>
        <p:sp>
          <p:nvSpPr>
            <p:cNvPr id="13" name="Овал 12"/>
            <p:cNvSpPr/>
            <p:nvPr/>
          </p:nvSpPr>
          <p:spPr>
            <a:xfrm>
              <a:off x="4286248" y="3214686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угольник 11">
              <a:hlinkClick r:id="rId10" action="ppaction://hlinksldjump"/>
            </p:cNvPr>
            <p:cNvSpPr/>
            <p:nvPr/>
          </p:nvSpPr>
          <p:spPr>
            <a:xfrm>
              <a:off x="4357686" y="3121223"/>
              <a:ext cx="779508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10" action="ppaction://hlinksldjump"/>
                </a:rPr>
                <a:t>Нікосія</a:t>
              </a:r>
              <a:endParaRPr lang="ru-RU" sz="1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572000" y="4429132"/>
            <a:ext cx="1214446" cy="307777"/>
            <a:chOff x="4572000" y="4429132"/>
            <a:chExt cx="1214446" cy="307777"/>
          </a:xfrm>
        </p:grpSpPr>
        <p:sp>
          <p:nvSpPr>
            <p:cNvPr id="27" name="Овал 26"/>
            <p:cNvSpPr/>
            <p:nvPr/>
          </p:nvSpPr>
          <p:spPr>
            <a:xfrm>
              <a:off x="4572000" y="4500570"/>
              <a:ext cx="142876" cy="1428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689287" y="4429132"/>
              <a:ext cx="1097159" cy="3077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4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hlinkClick r:id="rId11" action="ppaction://hlinksldjump"/>
                </a:rPr>
                <a:t>Ставровуні</a:t>
              </a:r>
              <a:endParaRPr lang="ru-RU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Лімассол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hlinkClick r:id="rId2" action="ppaction://hlinksldjump"/>
              </a:rPr>
              <a:t>Замок </a:t>
            </a:r>
            <a:r>
              <a:rPr lang="uk-UA" dirty="0" err="1" smtClean="0">
                <a:hlinkClick r:id="rId2" action="ppaction://hlinksldjump"/>
              </a:rPr>
              <a:t>Колосси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err="1" smtClean="0">
                <a:hlinkClick r:id="rId3" action="ppaction://hlinksldjump"/>
              </a:rPr>
              <a:t>Аматус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4" name="Picture 2" descr="http://turtella.ru/photos/552/l1104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643050"/>
            <a:ext cx="2571768" cy="1928826"/>
          </a:xfrm>
          <a:prstGeom prst="rect">
            <a:avLst/>
          </a:prstGeom>
          <a:noFill/>
        </p:spPr>
      </p:pic>
      <p:pic>
        <p:nvPicPr>
          <p:cNvPr id="51202" name="Picture 2" descr="http://static.tonkosti.ru/images/9/93/%D0%9A%D0%BE%D0%BB%D0%BE%D0%BD%D0%BD%D1%8B%2C_%D0%90%D0%BC%D0%B0%D1%82%D1%83%D1%81%2C_%D0%9B%D0%B8%D0%BC%D0%B0%D1%81%D1%81%D0%BE%D0%B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000504"/>
            <a:ext cx="2800301" cy="2100226"/>
          </a:xfrm>
          <a:prstGeom prst="rect">
            <a:avLst/>
          </a:prstGeom>
          <a:noFill/>
        </p:spPr>
      </p:pic>
      <p:sp>
        <p:nvSpPr>
          <p:cNvPr id="8" name="Управляющая кнопка: в начало 7">
            <a:hlinkClick r:id="rId6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Протарас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hlinkClick r:id="rId2" action="ppaction://hlinksldjump"/>
              </a:rPr>
              <a:t>Бухта </a:t>
            </a:r>
            <a:r>
              <a:rPr lang="uk-UA" dirty="0" err="1" smtClean="0">
                <a:hlinkClick r:id="rId2" action="ppaction://hlinksldjump"/>
              </a:rPr>
              <a:t>Фіг-Трі</a:t>
            </a:r>
            <a:endParaRPr lang="uk-UA" dirty="0" smtClean="0"/>
          </a:p>
          <a:p>
            <a:endParaRPr lang="uk-UA" dirty="0" smtClean="0"/>
          </a:p>
          <a:p>
            <a:r>
              <a:rPr lang="ru-RU" dirty="0" smtClean="0">
                <a:hlinkClick r:id="rId3" action="ppaction://hlinksldjump"/>
              </a:rPr>
              <a:t>Долина </a:t>
            </a:r>
            <a:r>
              <a:rPr lang="ru-RU" dirty="0" err="1" smtClean="0">
                <a:hlinkClick r:id="rId3" action="ppaction://hlinksldjump"/>
              </a:rPr>
              <a:t>вітряних</a:t>
            </a:r>
            <a:r>
              <a:rPr lang="ru-RU" dirty="0" smtClean="0">
                <a:hlinkClick r:id="rId3" action="ppaction://hlinksldjump"/>
              </a:rPr>
              <a:t> </a:t>
            </a:r>
            <a:r>
              <a:rPr lang="ru-RU" dirty="0" err="1" smtClean="0">
                <a:hlinkClick r:id="rId3" action="ppaction://hlinksldjump"/>
              </a:rPr>
              <a:t>млинів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>
                <a:hlinkClick r:id="rId4" action="ppaction://hlinksldjump"/>
              </a:rPr>
              <a:t>Танцюючі</a:t>
            </a:r>
            <a:r>
              <a:rPr lang="ru-RU" dirty="0" smtClean="0">
                <a:hlinkClick r:id="rId4" action="ppaction://hlinksldjump"/>
              </a:rPr>
              <a:t> </a:t>
            </a:r>
            <a:r>
              <a:rPr lang="ru-RU" dirty="0" err="1" smtClean="0">
                <a:hlinkClick r:id="rId4" action="ppaction://hlinksldjump"/>
              </a:rPr>
              <a:t>фонтани</a:t>
            </a:r>
            <a:endParaRPr lang="ru-RU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4" name="Picture 2" descr="Бухта Фиг Три с фото и описанием, достопримечательности Протараса, Кип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714487"/>
            <a:ext cx="1643074" cy="1095383"/>
          </a:xfrm>
          <a:prstGeom prst="rect">
            <a:avLst/>
          </a:prstGeom>
          <a:noFill/>
        </p:spPr>
      </p:pic>
      <p:pic>
        <p:nvPicPr>
          <p:cNvPr id="60418" name="Picture 2" descr="http://tonkosti.ru/show.php?id=236032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2357430"/>
            <a:ext cx="3286148" cy="1577353"/>
          </a:xfrm>
          <a:prstGeom prst="rect">
            <a:avLst/>
          </a:prstGeom>
          <a:noFill/>
        </p:spPr>
      </p:pic>
      <p:pic>
        <p:nvPicPr>
          <p:cNvPr id="60422" name="Picture 6" descr="http://static.tonkosti.ru/images/7/78/%D0%A8%D0%BE%D1%83_%D1%82%D0%B0%D0%BD%D1%86%D1%83%D1%8E%D1%89%D0%B8%D1%85_%D1%84%D0%BE%D0%BD%D1%82%D0%B0%D0%BD%D0%BE%D0%B2_%D0%B2_%D0%9F%D1%80%D0%BE%D1%82%D0%B0%D1%80%D0%B0%D1%81%D0%B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143356"/>
            <a:ext cx="2571768" cy="1928826"/>
          </a:xfrm>
          <a:prstGeom prst="rect">
            <a:avLst/>
          </a:prstGeom>
          <a:noFill/>
        </p:spPr>
      </p:pic>
      <p:sp>
        <p:nvSpPr>
          <p:cNvPr id="9" name="Управляющая кнопка: в начало 8">
            <a:hlinkClick r:id="rId8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Айя-Напа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hlinkClick r:id="rId2" action="ppaction://hlinksldjump"/>
              </a:rPr>
              <a:t>Монастир </a:t>
            </a:r>
            <a:r>
              <a:rPr lang="uk-UA" dirty="0" err="1" smtClean="0">
                <a:hlinkClick r:id="rId2" action="ppaction://hlinksldjump"/>
              </a:rPr>
              <a:t>Айя-Напа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>
                <a:hlinkClick r:id="rId3" action="ppaction://hlinksldjump"/>
              </a:rPr>
              <a:t>Луна-парк</a:t>
            </a:r>
            <a:endParaRPr lang="uk-UA" dirty="0"/>
          </a:p>
        </p:txBody>
      </p:sp>
      <p:pic>
        <p:nvPicPr>
          <p:cNvPr id="4" name="Picture 2" descr="Императорское Православное Палестинское Общество. Кипрское отдел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85926"/>
            <a:ext cx="2500298" cy="1875224"/>
          </a:xfrm>
          <a:prstGeom prst="rect">
            <a:avLst/>
          </a:prstGeom>
          <a:noFill/>
        </p:spPr>
      </p:pic>
      <p:pic>
        <p:nvPicPr>
          <p:cNvPr id="65540" name="Picture 4" descr="Луна-парк в Айя-Напе, Кипр, Айя-Напа: фото, описание, адре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1" y="4073412"/>
            <a:ext cx="3429024" cy="2013059"/>
          </a:xfrm>
          <a:prstGeom prst="rect">
            <a:avLst/>
          </a:prstGeom>
          <a:noFill/>
        </p:spPr>
      </p:pic>
      <p:sp>
        <p:nvSpPr>
          <p:cNvPr id="10" name="Управляющая кнопка: в начало 9">
            <a:hlinkClick r:id="rId6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/>
              <a:t>Пафос - ГРОБНИЦІ ЦАРІВ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очікували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</a:t>
            </a:r>
            <a:r>
              <a:rPr lang="ru-RU" dirty="0" err="1" smtClean="0"/>
              <a:t>стародавні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простих</a:t>
            </a:r>
            <a:r>
              <a:rPr lang="ru-RU" dirty="0" smtClean="0"/>
              <a:t> могил 2 на 2 </a:t>
            </a:r>
            <a:r>
              <a:rPr lang="ru-RU" dirty="0" err="1" smtClean="0"/>
              <a:t>метри</a:t>
            </a:r>
            <a:r>
              <a:rPr lang="ru-RU" dirty="0" smtClean="0"/>
              <a:t>, то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помилилися</a:t>
            </a:r>
            <a:r>
              <a:rPr lang="ru-RU" dirty="0" smtClean="0"/>
              <a:t>. </a:t>
            </a:r>
            <a:r>
              <a:rPr lang="ru-RU" dirty="0" smtClean="0"/>
              <a:t>На </a:t>
            </a:r>
            <a:r>
              <a:rPr lang="ru-RU" dirty="0" err="1" smtClean="0"/>
              <a:t>Кіпрі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</a:t>
            </a:r>
            <a:r>
              <a:rPr lang="ru-RU" dirty="0" err="1" smtClean="0"/>
              <a:t>царів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підземному</a:t>
            </a:r>
            <a:r>
              <a:rPr lang="ru-RU" dirty="0" smtClean="0"/>
              <a:t> </a:t>
            </a:r>
            <a:r>
              <a:rPr lang="ru-RU" dirty="0" err="1" smtClean="0"/>
              <a:t>некрополі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кожне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поховань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–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сотень</a:t>
            </a:r>
            <a:r>
              <a:rPr lang="ru-RU" dirty="0" smtClean="0"/>
              <a:t> </a:t>
            </a:r>
            <a:r>
              <a:rPr lang="ru-RU" dirty="0" err="1" smtClean="0"/>
              <a:t>метрів</a:t>
            </a:r>
            <a:r>
              <a:rPr lang="ru-RU" dirty="0" smtClean="0"/>
              <a:t>. </a:t>
            </a:r>
            <a:r>
              <a:rPr lang="ru-RU" dirty="0" err="1" smtClean="0"/>
              <a:t>Вхід</a:t>
            </a:r>
            <a:r>
              <a:rPr lang="ru-RU" dirty="0" smtClean="0"/>
              <a:t> на </a:t>
            </a:r>
            <a:r>
              <a:rPr lang="ru-RU" dirty="0" err="1" smtClean="0"/>
              <a:t>територію</a:t>
            </a:r>
            <a:r>
              <a:rPr lang="ru-RU" dirty="0" smtClean="0"/>
              <a:t>, яка до </a:t>
            </a:r>
            <a:r>
              <a:rPr lang="ru-RU" dirty="0" err="1" smtClean="0"/>
              <a:t>речі</a:t>
            </a:r>
            <a:r>
              <a:rPr lang="ru-RU" dirty="0" smtClean="0"/>
              <a:t> </a:t>
            </a:r>
            <a:r>
              <a:rPr lang="ru-RU" dirty="0" err="1" smtClean="0"/>
              <a:t>огороджена</a:t>
            </a:r>
            <a:r>
              <a:rPr lang="ru-RU" dirty="0" smtClean="0"/>
              <a:t>, </a:t>
            </a:r>
            <a:r>
              <a:rPr lang="ru-RU" dirty="0" err="1" smtClean="0"/>
              <a:t>платний</a:t>
            </a:r>
            <a:r>
              <a:rPr lang="ru-RU" dirty="0" smtClean="0"/>
              <a:t>. </a:t>
            </a:r>
            <a:r>
              <a:rPr lang="ru-RU" dirty="0" err="1" smtClean="0"/>
              <a:t>Варто</a:t>
            </a:r>
            <a:r>
              <a:rPr lang="ru-RU" dirty="0" smtClean="0"/>
              <a:t> </a:t>
            </a:r>
            <a:r>
              <a:rPr lang="ru-RU" dirty="0" err="1" smtClean="0"/>
              <a:t>відзначити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такого роду </a:t>
            </a:r>
            <a:r>
              <a:rPr lang="ru-RU" dirty="0" err="1" smtClean="0"/>
              <a:t>поховання</a:t>
            </a:r>
            <a:r>
              <a:rPr lang="ru-RU" dirty="0" smtClean="0"/>
              <a:t>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почали </a:t>
            </a:r>
            <a:r>
              <a:rPr lang="ru-RU" dirty="0" err="1" smtClean="0"/>
              <a:t>ще</a:t>
            </a:r>
            <a:r>
              <a:rPr lang="ru-RU" dirty="0" smtClean="0"/>
              <a:t> в </a:t>
            </a:r>
            <a:r>
              <a:rPr lang="ru-RU" dirty="0" err="1" smtClean="0"/>
              <a:t>третьому</a:t>
            </a:r>
            <a:r>
              <a:rPr lang="ru-RU" dirty="0" smtClean="0"/>
              <a:t> </a:t>
            </a:r>
            <a:r>
              <a:rPr lang="ru-RU" dirty="0" err="1" smtClean="0"/>
              <a:t>столітті</a:t>
            </a:r>
            <a:r>
              <a:rPr lang="ru-RU" dirty="0" smtClean="0"/>
              <a:t> до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ери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правителі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 </a:t>
            </a:r>
            <a:r>
              <a:rPr lang="ru-RU" dirty="0" err="1" smtClean="0"/>
              <a:t>потрапили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7" name="Picture 4" descr="http://novanews.com.ua/uploads/posts/2013-06/thumbs/1370934324_05e01266a323646a5ed5c245d1ad289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63" y="1571612"/>
            <a:ext cx="9199927" cy="4214818"/>
          </a:xfrm>
          <a:prstGeom prst="rect">
            <a:avLst/>
          </a:prstGeom>
          <a:noFill/>
        </p:spPr>
      </p:pic>
      <p:sp>
        <p:nvSpPr>
          <p:cNvPr id="9" name="Управляющая кнопка: в начало 8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все-таки </a:t>
            </a:r>
            <a:r>
              <a:rPr lang="ru-RU" dirty="0" err="1" smtClean="0"/>
              <a:t>вирішите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 </a:t>
            </a:r>
            <a:r>
              <a:rPr lang="ru-RU" dirty="0" err="1" smtClean="0"/>
              <a:t>приїхати</a:t>
            </a:r>
            <a:r>
              <a:rPr lang="ru-RU" dirty="0" smtClean="0"/>
              <a:t>, то </a:t>
            </a:r>
            <a:r>
              <a:rPr lang="ru-RU" dirty="0" err="1" smtClean="0"/>
              <a:t>варто</a:t>
            </a:r>
            <a:r>
              <a:rPr lang="ru-RU" dirty="0" smtClean="0"/>
              <a:t> </a:t>
            </a:r>
            <a:r>
              <a:rPr lang="ru-RU" dirty="0" err="1" smtClean="0"/>
              <a:t>розрахувати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для </a:t>
            </a:r>
            <a:r>
              <a:rPr lang="ru-RU" dirty="0" err="1" smtClean="0"/>
              <a:t>огляду</a:t>
            </a:r>
            <a:r>
              <a:rPr lang="ru-RU" dirty="0" smtClean="0"/>
              <a:t>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вам </a:t>
            </a:r>
            <a:r>
              <a:rPr lang="ru-RU" dirty="0" err="1" smtClean="0"/>
              <a:t>знадобиться</a:t>
            </a:r>
            <a:r>
              <a:rPr lang="ru-RU" dirty="0" smtClean="0"/>
              <a:t> </a:t>
            </a:r>
            <a:r>
              <a:rPr lang="ru-RU" dirty="0" err="1" smtClean="0"/>
              <a:t>пара-трійка</a:t>
            </a:r>
            <a:r>
              <a:rPr lang="ru-RU" dirty="0" smtClean="0"/>
              <a:t> годин.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</a:t>
            </a:r>
            <a:r>
              <a:rPr lang="ru-RU" dirty="0" err="1" smtClean="0"/>
              <a:t>обплутані</a:t>
            </a:r>
            <a:r>
              <a:rPr lang="ru-RU" dirty="0" smtClean="0"/>
              <a:t> </a:t>
            </a:r>
            <a:r>
              <a:rPr lang="ru-RU" dirty="0" err="1" smtClean="0"/>
              <a:t>цілою</a:t>
            </a:r>
            <a:r>
              <a:rPr lang="ru-RU" dirty="0" smtClean="0"/>
              <a:t> мережею </a:t>
            </a:r>
            <a:r>
              <a:rPr lang="ru-RU" dirty="0" err="1" smtClean="0"/>
              <a:t>сходів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переходів</a:t>
            </a:r>
            <a:r>
              <a:rPr lang="ru-RU" dirty="0" smtClean="0"/>
              <a:t>. </a:t>
            </a:r>
            <a:r>
              <a:rPr lang="ru-RU" dirty="0" err="1" smtClean="0"/>
              <a:t>Потрібно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уважно</a:t>
            </a:r>
            <a:r>
              <a:rPr lang="ru-RU" dirty="0" smtClean="0"/>
              <a:t> </a:t>
            </a:r>
            <a:r>
              <a:rPr lang="ru-RU" dirty="0" err="1" smtClean="0"/>
              <a:t>дивитися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ноги, тому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впасти</a:t>
            </a:r>
            <a:r>
              <a:rPr lang="ru-RU" dirty="0" smtClean="0"/>
              <a:t> в </a:t>
            </a:r>
            <a:r>
              <a:rPr lang="ru-RU" dirty="0" err="1" smtClean="0"/>
              <a:t>колодязь</a:t>
            </a:r>
            <a:r>
              <a:rPr lang="ru-RU" dirty="0" smtClean="0"/>
              <a:t>. </a:t>
            </a:r>
            <a:endParaRPr lang="uk-UA" dirty="0"/>
          </a:p>
        </p:txBody>
      </p:sp>
      <p:pic>
        <p:nvPicPr>
          <p:cNvPr id="6" name="Picture 2" descr="Курорты Кипра. Пафос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026"/>
            <a:ext cx="6786578" cy="6826974"/>
          </a:xfrm>
          <a:prstGeom prst="rect">
            <a:avLst/>
          </a:prstGeom>
          <a:noFill/>
        </p:spPr>
      </p:pic>
      <p:pic>
        <p:nvPicPr>
          <p:cNvPr id="7" name="Picture 4" descr="http://static.tonkosti.ru/images/thumb/7/75/%D0%A0%D1%83%D0%B8%D0%BD%D1%8B_%D0%B3%D1%80%D0%BE%D0%B1%D0%BD%D0%B8%D1%86_%D1%86%D0%B0%D1%80%D0%B5%D0%B9%2C_%D0%9F%D0%B0%D1%84%D0%BE%D1%81.jpg/301px-%D0%A0%D1%83%D0%B8%D0%BD%D1%8B_%D0%B3%D1%80%D0%BE%D0%B1%D0%BD%D0%B8%D1%86_%D1%86%D0%B0%D1%80%D0%B5%D0%B9%2C_%D0%9F%D0%B0%D1%84%D0%BE%D1%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5727" y="2786058"/>
            <a:ext cx="6128273" cy="4071942"/>
          </a:xfrm>
          <a:prstGeom prst="rect">
            <a:avLst/>
          </a:prstGeom>
          <a:noFill/>
        </p:spPr>
      </p:pic>
      <p:sp>
        <p:nvSpPr>
          <p:cNvPr id="9" name="Управляющая кнопка: в начало 8">
            <a:hlinkClick r:id="rId4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Цікава</a:t>
            </a:r>
            <a:r>
              <a:rPr lang="ru-RU" dirty="0" smtClean="0"/>
              <a:t> </a:t>
            </a:r>
            <a:r>
              <a:rPr lang="ru-RU" dirty="0" err="1" smtClean="0"/>
              <a:t>особливість</a:t>
            </a:r>
            <a:r>
              <a:rPr lang="ru-RU" dirty="0" smtClean="0"/>
              <a:t> у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точною </a:t>
            </a:r>
            <a:r>
              <a:rPr lang="ru-RU" dirty="0" err="1" smtClean="0"/>
              <a:t>копією</a:t>
            </a:r>
            <a:r>
              <a:rPr lang="ru-RU" dirty="0" smtClean="0"/>
              <a:t> </a:t>
            </a:r>
            <a:r>
              <a:rPr lang="ru-RU" dirty="0" err="1" smtClean="0"/>
              <a:t>будинків</a:t>
            </a:r>
            <a:r>
              <a:rPr lang="ru-RU" dirty="0" smtClean="0"/>
              <a:t>, де жили </a:t>
            </a:r>
            <a:r>
              <a:rPr lang="ru-RU" dirty="0" err="1" smtClean="0"/>
              <a:t>царі</a:t>
            </a:r>
            <a:r>
              <a:rPr lang="ru-RU" dirty="0" smtClean="0"/>
              <a:t>. У </a:t>
            </a:r>
            <a:r>
              <a:rPr lang="ru-RU" dirty="0" err="1" smtClean="0"/>
              <a:t>деяких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відтворені</a:t>
            </a:r>
            <a:r>
              <a:rPr lang="ru-RU" dirty="0" smtClean="0"/>
              <a:t> </a:t>
            </a:r>
            <a:r>
              <a:rPr lang="ru-RU" dirty="0" err="1" smtClean="0"/>
              <a:t>колонади</a:t>
            </a:r>
            <a:r>
              <a:rPr lang="ru-RU" dirty="0" smtClean="0"/>
              <a:t>, </a:t>
            </a:r>
            <a:r>
              <a:rPr lang="ru-RU" dirty="0" err="1" smtClean="0"/>
              <a:t>скульптури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палаци</a:t>
            </a:r>
            <a:r>
              <a:rPr lang="ru-RU" dirty="0" smtClean="0"/>
              <a:t>. А в </a:t>
            </a:r>
            <a:r>
              <a:rPr lang="ru-RU" dirty="0" err="1" smtClean="0"/>
              <a:t>центрі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комплексу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площа</a:t>
            </a:r>
            <a:r>
              <a:rPr lang="ru-RU" dirty="0" smtClean="0"/>
              <a:t>. Але все </a:t>
            </a:r>
            <a:r>
              <a:rPr lang="ru-RU" dirty="0" err="1" smtClean="0"/>
              <a:t>найцікавіше</a:t>
            </a:r>
            <a:r>
              <a:rPr lang="ru-RU" dirty="0" smtClean="0"/>
              <a:t> </a:t>
            </a:r>
            <a:r>
              <a:rPr lang="ru-RU" dirty="0" err="1" smtClean="0"/>
              <a:t>заховано</a:t>
            </a:r>
            <a:r>
              <a:rPr lang="ru-RU" dirty="0" smtClean="0"/>
              <a:t> в </a:t>
            </a:r>
            <a:r>
              <a:rPr lang="ru-RU" dirty="0" err="1" smtClean="0"/>
              <a:t>підземеллях</a:t>
            </a:r>
            <a:r>
              <a:rPr lang="ru-RU" dirty="0" smtClean="0"/>
              <a:t>. </a:t>
            </a:r>
            <a:endParaRPr lang="uk-UA" dirty="0"/>
          </a:p>
        </p:txBody>
      </p:sp>
      <p:pic>
        <p:nvPicPr>
          <p:cNvPr id="6" name="Picture 2" descr="http://www.earth-tour.ru/images/strany/Kipr/Pafos/Grobnici_carey/pict63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62"/>
            <a:ext cx="9144000" cy="6096000"/>
          </a:xfrm>
          <a:prstGeom prst="rect">
            <a:avLst/>
          </a:prstGeom>
          <a:noFill/>
        </p:spPr>
      </p:pic>
      <p:sp>
        <p:nvSpPr>
          <p:cNvPr id="8" name="Управляющая кнопка: в начало 7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Тут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побачите</a:t>
            </a:r>
            <a:r>
              <a:rPr lang="ru-RU" dirty="0" smtClean="0"/>
              <a:t> </a:t>
            </a:r>
            <a:r>
              <a:rPr lang="ru-RU" dirty="0" err="1" smtClean="0"/>
              <a:t>настінні</a:t>
            </a:r>
            <a:r>
              <a:rPr lang="ru-RU" dirty="0" smtClean="0"/>
              <a:t> </a:t>
            </a:r>
            <a:r>
              <a:rPr lang="ru-RU" dirty="0" err="1" smtClean="0"/>
              <a:t>малюнки</a:t>
            </a:r>
            <a:r>
              <a:rPr lang="ru-RU" dirty="0" smtClean="0"/>
              <a:t>, </a:t>
            </a:r>
            <a:r>
              <a:rPr lang="ru-RU" dirty="0" err="1" smtClean="0"/>
              <a:t>хрести</a:t>
            </a:r>
            <a:r>
              <a:rPr lang="ru-RU" dirty="0" smtClean="0"/>
              <a:t>, </a:t>
            </a:r>
            <a:r>
              <a:rPr lang="ru-RU" dirty="0" err="1" smtClean="0"/>
              <a:t>різного</a:t>
            </a:r>
            <a:r>
              <a:rPr lang="ru-RU" dirty="0" smtClean="0"/>
              <a:t> роду </a:t>
            </a:r>
            <a:r>
              <a:rPr lang="ru-RU" dirty="0" err="1" smtClean="0"/>
              <a:t>зображення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залишали</a:t>
            </a:r>
            <a:r>
              <a:rPr lang="ru-RU" dirty="0" smtClean="0"/>
              <a:t> </a:t>
            </a:r>
            <a:r>
              <a:rPr lang="ru-RU" dirty="0" err="1" smtClean="0"/>
              <a:t>християни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притулок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переслідувачів</a:t>
            </a:r>
            <a:r>
              <a:rPr lang="ru-RU" dirty="0" smtClean="0"/>
              <a:t>, в </a:t>
            </a:r>
            <a:r>
              <a:rPr lang="ru-RU" dirty="0" err="1" smtClean="0"/>
              <a:t>якому</a:t>
            </a:r>
            <a:r>
              <a:rPr lang="ru-RU" dirty="0" smtClean="0"/>
              <a:t> вони </a:t>
            </a:r>
            <a:r>
              <a:rPr lang="ru-RU" dirty="0" err="1" smtClean="0"/>
              <a:t>залишали</a:t>
            </a:r>
            <a:r>
              <a:rPr lang="ru-RU" dirty="0" smtClean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послання</a:t>
            </a:r>
            <a:r>
              <a:rPr lang="ru-RU" dirty="0" smtClean="0"/>
              <a:t>. </a:t>
            </a:r>
            <a:r>
              <a:rPr lang="ru-RU" dirty="0" err="1" smtClean="0"/>
              <a:t>Засмучує</a:t>
            </a:r>
            <a:r>
              <a:rPr lang="ru-RU" dirty="0" smtClean="0"/>
              <a:t>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гробниці</a:t>
            </a:r>
            <a:r>
              <a:rPr lang="ru-RU" dirty="0" smtClean="0"/>
              <a:t> </a:t>
            </a:r>
            <a:r>
              <a:rPr lang="ru-RU" dirty="0" err="1" smtClean="0"/>
              <a:t>залишилися</a:t>
            </a:r>
            <a:r>
              <a:rPr lang="ru-RU" dirty="0" smtClean="0"/>
              <a:t> </a:t>
            </a:r>
            <a:r>
              <a:rPr lang="ru-RU" dirty="0" err="1" smtClean="0"/>
              <a:t>нерозграбованими</a:t>
            </a:r>
            <a:r>
              <a:rPr lang="ru-RU" dirty="0" smtClean="0"/>
              <a:t>. </a:t>
            </a:r>
            <a:r>
              <a:rPr lang="ru-RU" dirty="0" err="1" smtClean="0"/>
              <a:t>Решту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давно </a:t>
            </a:r>
            <a:r>
              <a:rPr lang="ru-RU" dirty="0" err="1" smtClean="0"/>
              <a:t>розтягнули</a:t>
            </a:r>
            <a:r>
              <a:rPr lang="ru-RU" dirty="0" smtClean="0"/>
              <a:t> </a:t>
            </a:r>
            <a:r>
              <a:rPr lang="ru-RU" dirty="0" err="1" smtClean="0"/>
              <a:t>вандали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15765" t="17578" r="21486" b="9179"/>
          <a:stretch>
            <a:fillRect/>
          </a:stretch>
        </p:blipFill>
        <p:spPr bwMode="auto">
          <a:xfrm>
            <a:off x="0" y="14285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Нікосія</a:t>
            </a:r>
            <a:r>
              <a:rPr lang="ru-RU" b="1" dirty="0" smtClean="0"/>
              <a:t> </a:t>
            </a:r>
            <a:r>
              <a:rPr lang="ru-RU" b="1" dirty="0" smtClean="0"/>
              <a:t>- Палац </a:t>
            </a:r>
            <a:r>
              <a:rPr lang="ru-RU" b="1" dirty="0" err="1" smtClean="0"/>
              <a:t>Архієпископа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Знаменитий</a:t>
            </a:r>
            <a:r>
              <a:rPr lang="ru-RU" dirty="0" smtClean="0"/>
              <a:t> палац </a:t>
            </a:r>
            <a:r>
              <a:rPr lang="ru-RU" dirty="0" err="1" smtClean="0"/>
              <a:t>Архієпископа</a:t>
            </a:r>
            <a:r>
              <a:rPr lang="ru-RU" dirty="0" smtClean="0"/>
              <a:t>, </a:t>
            </a:r>
            <a:r>
              <a:rPr lang="ru-RU" dirty="0" err="1" smtClean="0"/>
              <a:t>розташований</a:t>
            </a:r>
            <a:r>
              <a:rPr lang="ru-RU" dirty="0" smtClean="0"/>
              <a:t> в </a:t>
            </a:r>
            <a:r>
              <a:rPr lang="ru-RU" dirty="0" err="1" smtClean="0"/>
              <a:t>столиці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</a:t>
            </a:r>
            <a:r>
              <a:rPr lang="ru-RU" dirty="0" err="1" smtClean="0"/>
              <a:t>місті</a:t>
            </a:r>
            <a:r>
              <a:rPr lang="ru-RU" dirty="0" smtClean="0"/>
              <a:t> </a:t>
            </a:r>
            <a:r>
              <a:rPr lang="ru-RU" dirty="0" err="1" smtClean="0"/>
              <a:t>Нікосія</a:t>
            </a:r>
            <a:r>
              <a:rPr lang="ru-RU" dirty="0" smtClean="0"/>
              <a:t>,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релігійним</a:t>
            </a:r>
            <a:r>
              <a:rPr lang="ru-RU" dirty="0" smtClean="0"/>
              <a:t> центром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православної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 острова.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будівля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побудована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1956 по 1960 роки як </a:t>
            </a:r>
            <a:r>
              <a:rPr lang="ru-RU" dirty="0" err="1" smtClean="0"/>
              <a:t>резиденція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«штаб» </a:t>
            </a:r>
            <a:r>
              <a:rPr lang="ru-RU" dirty="0" err="1" smtClean="0"/>
              <a:t>вищої</a:t>
            </a:r>
            <a:r>
              <a:rPr lang="ru-RU" dirty="0" smtClean="0"/>
              <a:t> </a:t>
            </a:r>
            <a:r>
              <a:rPr lang="ru-RU" dirty="0" err="1" smtClean="0"/>
              <a:t>духовної</a:t>
            </a:r>
            <a:r>
              <a:rPr lang="ru-RU" dirty="0" smtClean="0"/>
              <a:t> особи </a:t>
            </a:r>
            <a:r>
              <a:rPr lang="ru-RU" dirty="0" err="1" smtClean="0"/>
              <a:t>Кіпру</a:t>
            </a:r>
            <a:r>
              <a:rPr lang="ru-RU" dirty="0" smtClean="0"/>
              <a:t> — </a:t>
            </a:r>
            <a:r>
              <a:rPr lang="ru-RU" dirty="0" err="1" smtClean="0"/>
              <a:t>архієпископа</a:t>
            </a:r>
            <a:r>
              <a:rPr lang="ru-RU" dirty="0" smtClean="0"/>
              <a:t>. </a:t>
            </a:r>
            <a:r>
              <a:rPr lang="ru-RU" dirty="0" smtClean="0"/>
              <a:t>Вона </a:t>
            </a:r>
            <a:r>
              <a:rPr lang="ru-RU" dirty="0" err="1" smtClean="0"/>
              <a:t>знаходиться</a:t>
            </a:r>
            <a:r>
              <a:rPr lang="ru-RU" dirty="0" smtClean="0"/>
              <a:t> в </a:t>
            </a:r>
            <a:r>
              <a:rPr lang="ru-RU" dirty="0" err="1" smtClean="0"/>
              <a:t>безпосередній</a:t>
            </a:r>
            <a:r>
              <a:rPr lang="ru-RU" dirty="0" smtClean="0"/>
              <a:t> </a:t>
            </a:r>
            <a:r>
              <a:rPr lang="ru-RU" dirty="0" err="1" smtClean="0"/>
              <a:t>близькості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«Старого палацу </a:t>
            </a:r>
            <a:r>
              <a:rPr lang="ru-RU" dirty="0" err="1" smtClean="0"/>
              <a:t>архієпископа</a:t>
            </a:r>
            <a:r>
              <a:rPr lang="ru-RU" dirty="0" smtClean="0"/>
              <a:t>»,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створений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в далекому 1730 </a:t>
            </a:r>
            <a:r>
              <a:rPr lang="ru-RU" dirty="0" err="1" smtClean="0"/>
              <a:t>і</a:t>
            </a:r>
            <a:r>
              <a:rPr lang="ru-RU" dirty="0" smtClean="0"/>
              <a:t> служив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бенедиктинським</a:t>
            </a:r>
            <a:r>
              <a:rPr lang="ru-RU" dirty="0" smtClean="0"/>
              <a:t> </a:t>
            </a:r>
            <a:r>
              <a:rPr lang="ru-RU" dirty="0" err="1" smtClean="0"/>
              <a:t>монастирем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" name="Picture 2" descr="http://s3-eu-west-1.amazonaws.com/youroute-media/system/photos/images/000/052/794/91f4d0669759431832e3281f1fd5fc8075c2802d_big.jpg?13454873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Управляющая кнопка: в начало 6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Прапор</a:t>
            </a:r>
            <a:endParaRPr lang="uk-UA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vi-VN" sz="4400" b="1" dirty="0" smtClean="0"/>
              <a:t>Прапор Кіпру</a:t>
            </a:r>
            <a:r>
              <a:rPr lang="vi-VN" sz="4400" dirty="0" smtClean="0"/>
              <a:t> — біле полотно з зображенням острова помаранчевого кольору. Колір було обрано не випадково, він вказує на багаті залежі міді, знайденої на Кіпрі ще в 3000 до н. е. Під зображенням острова знаходяться дві гілки оливкового дерева, які символізують обидві етнічні групи, що проживають на Кіпрі </a:t>
            </a:r>
            <a:r>
              <a:rPr lang="uk-UA" sz="4400" dirty="0" smtClean="0"/>
              <a:t>-</a:t>
            </a:r>
            <a:r>
              <a:rPr lang="vi-VN" sz="4400" dirty="0" smtClean="0"/>
              <a:t> греків та турків. Прапор було введено у вжиток після проголошення незалежності від</a:t>
            </a:r>
            <a:r>
              <a:rPr lang="uk-UA" sz="4400" dirty="0" smtClean="0"/>
              <a:t> </a:t>
            </a:r>
            <a:r>
              <a:rPr lang="vi-VN" sz="4400" dirty="0" smtClean="0"/>
              <a:t>Великобританії, отриманої в 1960</a:t>
            </a:r>
            <a:r>
              <a:rPr lang="uk-UA" sz="4400" dirty="0" smtClean="0"/>
              <a:t>.</a:t>
            </a:r>
            <a:r>
              <a:rPr lang="vi-VN" sz="4400" dirty="0" smtClean="0"/>
              <a:t> Невизнана міжнародною спільнотою Турецька Республіка Північного Кіпру з 1983 використовує власний прапор.</a:t>
            </a:r>
            <a:r>
              <a:rPr lang="uk-UA" sz="4400" dirty="0" smtClean="0"/>
              <a:t> </a:t>
            </a:r>
            <a:r>
              <a:rPr lang="vi-VN" sz="4400" dirty="0" smtClean="0"/>
              <a:t>Прапор Кіпру — один з небагатьох прапорів у світі, де викорситовується зображення території.</a:t>
            </a:r>
          </a:p>
          <a:p>
            <a:endParaRPr lang="uk-UA" dirty="0"/>
          </a:p>
        </p:txBody>
      </p:sp>
      <p:pic>
        <p:nvPicPr>
          <p:cNvPr id="8" name="Picture 4" descr="Photobucket cyprus flag Pictures, cyprus flag Images, cyprus flag Pho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37" y="1428736"/>
            <a:ext cx="9167837" cy="5500702"/>
          </a:xfrm>
          <a:prstGeom prst="rect">
            <a:avLst/>
          </a:prstGeom>
          <a:noFill/>
        </p:spPr>
      </p:pic>
      <p:pic>
        <p:nvPicPr>
          <p:cNvPr id="11" name="Picture 8" descr="Прапор Турецької Республіки Північного Кіпр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9144000" cy="609897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 err="1" smtClean="0"/>
              <a:t>Новий</a:t>
            </a:r>
            <a:r>
              <a:rPr lang="ru-RU" dirty="0" smtClean="0"/>
              <a:t> палац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побудований</a:t>
            </a:r>
            <a:r>
              <a:rPr lang="ru-RU" dirty="0" smtClean="0"/>
              <a:t> в </a:t>
            </a:r>
            <a:r>
              <a:rPr lang="ru-RU" dirty="0" err="1" smtClean="0"/>
              <a:t>неовізантійському</a:t>
            </a:r>
            <a:r>
              <a:rPr lang="ru-RU" dirty="0" smtClean="0"/>
              <a:t> </a:t>
            </a:r>
            <a:r>
              <a:rPr lang="ru-RU" dirty="0" err="1" smtClean="0"/>
              <a:t>стилі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являє</a:t>
            </a:r>
            <a:r>
              <a:rPr lang="ru-RU" dirty="0" smtClean="0"/>
              <a:t> собою </a:t>
            </a:r>
            <a:r>
              <a:rPr lang="ru-RU" dirty="0" err="1" smtClean="0"/>
              <a:t>красиву</a:t>
            </a:r>
            <a:r>
              <a:rPr lang="ru-RU" dirty="0" smtClean="0"/>
              <a:t> </a:t>
            </a:r>
            <a:r>
              <a:rPr lang="ru-RU" dirty="0" err="1" smtClean="0"/>
              <a:t>триповерхову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вважати</a:t>
            </a:r>
            <a:r>
              <a:rPr lang="ru-RU" dirty="0" smtClean="0"/>
              <a:t> </a:t>
            </a:r>
            <a:r>
              <a:rPr lang="ru-RU" dirty="0" err="1" smtClean="0"/>
              <a:t>напівпідвальний</a:t>
            </a:r>
            <a:r>
              <a:rPr lang="ru-RU" dirty="0" smtClean="0"/>
              <a:t> поверх) </a:t>
            </a:r>
            <a:r>
              <a:rPr lang="ru-RU" dirty="0" err="1" smtClean="0"/>
              <a:t>будівлю</a:t>
            </a:r>
            <a:r>
              <a:rPr lang="ru-RU" dirty="0" smtClean="0"/>
              <a:t>, </a:t>
            </a:r>
            <a:r>
              <a:rPr lang="ru-RU" dirty="0" smtClean="0"/>
              <a:t>яка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багатий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пишний</a:t>
            </a:r>
            <a:r>
              <a:rPr lang="ru-RU" dirty="0" smtClean="0"/>
              <a:t> декор.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прикрашають</a:t>
            </a:r>
            <a:r>
              <a:rPr lang="ru-RU" dirty="0" smtClean="0"/>
              <a:t> </a:t>
            </a:r>
            <a:r>
              <a:rPr lang="ru-RU" dirty="0" err="1" smtClean="0"/>
              <a:t>високі</a:t>
            </a:r>
            <a:r>
              <a:rPr lang="ru-RU" dirty="0" smtClean="0"/>
              <a:t> арки,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вікна</a:t>
            </a:r>
            <a:r>
              <a:rPr lang="ru-RU" dirty="0" smtClean="0"/>
              <a:t>. </a:t>
            </a:r>
            <a:r>
              <a:rPr lang="ru-RU" dirty="0" smtClean="0"/>
              <a:t>У </a:t>
            </a:r>
            <a:r>
              <a:rPr lang="ru-RU" dirty="0" err="1" smtClean="0"/>
              <a:t>дворі</a:t>
            </a:r>
            <a:r>
              <a:rPr lang="ru-RU" dirty="0" smtClean="0"/>
              <a:t> прямо перед входом </a:t>
            </a:r>
            <a:r>
              <a:rPr lang="ru-RU" dirty="0" err="1" smtClean="0"/>
              <a:t>стоїть</a:t>
            </a:r>
            <a:r>
              <a:rPr lang="ru-RU" dirty="0" smtClean="0"/>
              <a:t> статуя </a:t>
            </a:r>
            <a:r>
              <a:rPr lang="ru-RU" dirty="0" err="1" smtClean="0"/>
              <a:t>архієпископа</a:t>
            </a:r>
            <a:r>
              <a:rPr lang="ru-RU" dirty="0" smtClean="0"/>
              <a:t> </a:t>
            </a:r>
            <a:r>
              <a:rPr lang="ru-RU" dirty="0" err="1" smtClean="0"/>
              <a:t>Макаріоса</a:t>
            </a:r>
            <a:r>
              <a:rPr lang="ru-RU" dirty="0" smtClean="0"/>
              <a:t> </a:t>
            </a:r>
            <a:r>
              <a:rPr lang="es-ES" dirty="0" smtClean="0"/>
              <a:t>III </a:t>
            </a:r>
            <a:r>
              <a:rPr lang="ru-RU" dirty="0" err="1" smtClean="0"/>
              <a:t>висотою</a:t>
            </a:r>
            <a:r>
              <a:rPr lang="ru-RU" dirty="0" smtClean="0"/>
              <a:t> в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метрів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32770" name="Picture 2" descr="Достопримечательности Кипра ГЕКСА"/>
          <p:cNvPicPr>
            <a:picLocks noChangeAspect="1" noChangeArrowheads="1"/>
          </p:cNvPicPr>
          <p:nvPr/>
        </p:nvPicPr>
        <p:blipFill>
          <a:blip r:embed="rId2"/>
          <a:srcRect r="11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Управляющая кнопка: в начало 6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ru-RU" dirty="0" smtClean="0"/>
              <a:t>На жаль, палац </a:t>
            </a:r>
            <a:r>
              <a:rPr lang="ru-RU" dirty="0" err="1" smtClean="0"/>
              <a:t>закритий</a:t>
            </a:r>
            <a:r>
              <a:rPr lang="ru-RU" dirty="0" smtClean="0"/>
              <a:t> для </a:t>
            </a:r>
            <a:r>
              <a:rPr lang="ru-RU" dirty="0" err="1" smtClean="0"/>
              <a:t>відвідування</a:t>
            </a:r>
            <a:r>
              <a:rPr lang="ru-RU" dirty="0" smtClean="0"/>
              <a:t> туристами,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потрапити</a:t>
            </a:r>
            <a:r>
              <a:rPr lang="ru-RU" dirty="0" smtClean="0"/>
              <a:t> </a:t>
            </a:r>
            <a:r>
              <a:rPr lang="ru-RU" dirty="0" err="1" smtClean="0"/>
              <a:t>туди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, так як на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на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поверсі</a:t>
            </a:r>
            <a:r>
              <a:rPr lang="ru-RU" dirty="0" smtClean="0"/>
              <a:t> самого палацу, </a:t>
            </a:r>
            <a:r>
              <a:rPr lang="ru-RU" dirty="0" err="1" smtClean="0"/>
              <a:t>розташувалися</a:t>
            </a:r>
            <a:r>
              <a:rPr lang="ru-RU" dirty="0" smtClean="0"/>
              <a:t>: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Архієпископства</a:t>
            </a:r>
            <a:r>
              <a:rPr lang="ru-RU" dirty="0" smtClean="0"/>
              <a:t>, Музей народного </a:t>
            </a:r>
            <a:r>
              <a:rPr lang="ru-RU" dirty="0" err="1" smtClean="0"/>
              <a:t>мистецтва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Музей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боротьби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там </a:t>
            </a:r>
            <a:r>
              <a:rPr lang="ru-RU" dirty="0" err="1" smtClean="0"/>
              <a:t>зберігаються</a:t>
            </a:r>
            <a:r>
              <a:rPr lang="ru-RU" dirty="0" smtClean="0"/>
              <a:t> </a:t>
            </a:r>
            <a:r>
              <a:rPr lang="ru-RU" dirty="0" err="1" smtClean="0"/>
              <a:t>найцінніші</a:t>
            </a:r>
            <a:r>
              <a:rPr lang="ru-RU" dirty="0" smtClean="0"/>
              <a:t> </a:t>
            </a:r>
            <a:r>
              <a:rPr lang="ru-RU" dirty="0" err="1" smtClean="0"/>
              <a:t>археологічні</a:t>
            </a:r>
            <a:r>
              <a:rPr lang="ru-RU" dirty="0" smtClean="0"/>
              <a:t> </a:t>
            </a:r>
            <a:r>
              <a:rPr lang="ru-RU" dirty="0" err="1" smtClean="0"/>
              <a:t>знахідки</a:t>
            </a:r>
            <a:r>
              <a:rPr lang="ru-RU" dirty="0" smtClean="0"/>
              <a:t>, </a:t>
            </a:r>
            <a:r>
              <a:rPr lang="ru-RU" dirty="0" err="1" smtClean="0"/>
              <a:t>давні</a:t>
            </a:r>
            <a:r>
              <a:rPr lang="ru-RU" dirty="0" smtClean="0"/>
              <a:t> книги та </a:t>
            </a:r>
            <a:r>
              <a:rPr lang="ru-RU" dirty="0" err="1" smtClean="0"/>
              <a:t>ікони</a:t>
            </a:r>
            <a:r>
              <a:rPr lang="ru-RU" dirty="0" smtClean="0"/>
              <a:t>, твори </a:t>
            </a:r>
            <a:r>
              <a:rPr lang="ru-RU" dirty="0" err="1" smtClean="0"/>
              <a:t>мистецтва</a:t>
            </a:r>
            <a:r>
              <a:rPr lang="ru-RU" dirty="0" smtClean="0"/>
              <a:t>, </a:t>
            </a:r>
            <a:r>
              <a:rPr lang="ru-RU" dirty="0" err="1" smtClean="0"/>
              <a:t>старовинні</a:t>
            </a:r>
            <a:r>
              <a:rPr lang="ru-RU" dirty="0" smtClean="0"/>
              <a:t> </a:t>
            </a:r>
            <a:r>
              <a:rPr lang="ru-RU" dirty="0" err="1" smtClean="0"/>
              <a:t>прикраси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одяг</a:t>
            </a:r>
            <a:r>
              <a:rPr lang="ru-RU" dirty="0" smtClean="0"/>
              <a:t> —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ті</a:t>
            </a:r>
            <a:r>
              <a:rPr lang="ru-RU" dirty="0" smtClean="0"/>
              <a:t> </a:t>
            </a:r>
            <a:r>
              <a:rPr lang="ru-RU" dirty="0" err="1" smtClean="0"/>
              <a:t>предмети</a:t>
            </a:r>
            <a:r>
              <a:rPr lang="ru-RU" dirty="0" smtClean="0"/>
              <a:t>,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так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дізнатися</a:t>
            </a:r>
            <a:r>
              <a:rPr lang="ru-RU" dirty="0" smtClean="0"/>
              <a:t> про </a:t>
            </a:r>
            <a:r>
              <a:rPr lang="ru-RU" dirty="0" err="1" smtClean="0"/>
              <a:t>історію</a:t>
            </a:r>
            <a:r>
              <a:rPr lang="ru-RU" dirty="0" smtClean="0"/>
              <a:t> </a:t>
            </a:r>
            <a:r>
              <a:rPr lang="ru-RU" dirty="0" err="1" smtClean="0"/>
              <a:t>Нікосії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31748" name="Picture 4" descr="Фото отеля Roman 3*. Рейтинг отелей и гостиниц мира - TopHotel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Лімассол</a:t>
            </a:r>
            <a:r>
              <a:rPr lang="uk-UA" dirty="0" smtClean="0"/>
              <a:t> - Замок </a:t>
            </a:r>
            <a:r>
              <a:rPr lang="uk-UA" dirty="0" err="1" smtClean="0"/>
              <a:t>Колосси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Замок </a:t>
            </a:r>
            <a:r>
              <a:rPr lang="uk-UA" dirty="0" err="1" smtClean="0"/>
              <a:t>Колосси</a:t>
            </a:r>
            <a:r>
              <a:rPr lang="uk-UA" dirty="0" smtClean="0"/>
              <a:t>, розташований в 10 кілометрах на захід від </a:t>
            </a:r>
            <a:r>
              <a:rPr lang="uk-UA" dirty="0" err="1" smtClean="0"/>
              <a:t>Лімассола</a:t>
            </a:r>
            <a:r>
              <a:rPr lang="uk-UA" dirty="0" smtClean="0"/>
              <a:t>, є дуже величним замком, який, здається, досі зберігає пам'ять про людей, що мешкали в ньому в Середні віки. Безумовно, що найвидатнішим з них був англійський король </a:t>
            </a:r>
            <a:r>
              <a:rPr lang="uk-UA" dirty="0" err="1" smtClean="0"/>
              <a:t>Річард</a:t>
            </a:r>
            <a:r>
              <a:rPr lang="uk-UA" dirty="0" smtClean="0"/>
              <a:t> Левове Серце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38918" name="Picture 6" descr="Средневековая военная архитектура Кипра - замок Колосс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8094"/>
            <a:ext cx="9144000" cy="6089906"/>
          </a:xfrm>
          <a:prstGeom prst="rect">
            <a:avLst/>
          </a:prstGeom>
          <a:noFill/>
        </p:spPr>
      </p:pic>
      <p:sp>
        <p:nvSpPr>
          <p:cNvPr id="8" name="Управляющая кнопка: в начало 7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Вхід в замок здійснювався по підйомному мосту. Пройшовши через нього, відвідувачі потрапляли безпосередньо в житлові приміщення, розташовані на другому поверсі замку. Очевидно, таким чином, сюди потрапляли і хрестоносці, і лицарі, що належали до Мальтійського ордену, і сам король </a:t>
            </a:r>
            <a:r>
              <a:rPr lang="uk-UA" dirty="0" err="1" smtClean="0"/>
              <a:t>Річард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6" name="Управляющая кнопка: в начало 5">
            <a:hlinkClick r:id="rId2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Picture 4" descr="Postcard Limassol Zypern, Kolossi Castle, Festung, Burg, Ruinen akpool.co.u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08" y="357190"/>
            <a:ext cx="9146307" cy="592933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Мальтійські лицарі першими почали вирощувати навколо замку виноград і цукровий очерет. Очевидно, що саме ця обставина і дозволила вважати околиці замку батьківщиною вельми популярного вина «</a:t>
            </a:r>
            <a:r>
              <a:rPr lang="uk-UA" dirty="0" err="1" smtClean="0"/>
              <a:t>Коммандарія</a:t>
            </a:r>
            <a:r>
              <a:rPr lang="uk-UA" dirty="0" smtClean="0"/>
              <a:t>».</a:t>
            </a:r>
            <a:endParaRPr lang="uk-UA" dirty="0"/>
          </a:p>
        </p:txBody>
      </p:sp>
      <p:pic>
        <p:nvPicPr>
          <p:cNvPr id="36866" name="Picture 2" descr="Exodos Средневековый замок Колосс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-762000"/>
            <a:ext cx="7620000" cy="7620000"/>
          </a:xfrm>
          <a:prstGeom prst="rect">
            <a:avLst/>
          </a:prstGeom>
          <a:noFill/>
        </p:spPr>
      </p:pic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Сьогодні тут, практично, нічого не змінилося - все ті ж фрески в каплиці, той же підйомний міст, ті ж кам'яні сходи, що ведуть на оглядовий майданчик. Ось тільки пройшли з тих пір століття і немає в замку вже короля </a:t>
            </a:r>
            <a:r>
              <a:rPr lang="uk-UA" dirty="0" err="1" smtClean="0"/>
              <a:t>Річарда</a:t>
            </a:r>
            <a:r>
              <a:rPr lang="uk-UA" dirty="0" smtClean="0"/>
              <a:t>, немає і хрестоносців, і з оглядового майданчика відкривається чудова панорама виноградників, апельсинових гаїв, безкрайнього моря, а не ворожих військ.</a:t>
            </a:r>
            <a:endParaRPr lang="uk-UA" dirty="0"/>
          </a:p>
        </p:txBody>
      </p:sp>
      <p:pic>
        <p:nvPicPr>
          <p:cNvPr id="4" name="Picture 2" descr="http://turtella.ru/photos/552/l110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 err="1" smtClean="0"/>
              <a:t>Півострів</a:t>
            </a:r>
            <a:r>
              <a:rPr lang="ru-RU" b="1" cap="all" dirty="0" smtClean="0"/>
              <a:t> </a:t>
            </a:r>
            <a:r>
              <a:rPr lang="ru-RU" b="1" cap="all" dirty="0" err="1" smtClean="0"/>
              <a:t>акамас</a:t>
            </a:r>
            <a:r>
              <a:rPr lang="ru-RU" b="1" cap="all" dirty="0" smtClean="0"/>
              <a:t> - Купальня </a:t>
            </a:r>
            <a:r>
              <a:rPr lang="ru-RU" b="1" cap="all" dirty="0" err="1" smtClean="0"/>
              <a:t>Афродіти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Приблизно</a:t>
            </a:r>
            <a:r>
              <a:rPr lang="ru-RU" dirty="0" smtClean="0"/>
              <a:t> в 48 </a:t>
            </a:r>
            <a:r>
              <a:rPr lang="ru-RU" dirty="0" err="1" smtClean="0"/>
              <a:t>кілометрах</a:t>
            </a:r>
            <a:r>
              <a:rPr lang="ru-RU" dirty="0" smtClean="0"/>
              <a:t> на </a:t>
            </a:r>
            <a:r>
              <a:rPr lang="ru-RU" dirty="0" err="1" smtClean="0"/>
              <a:t>північ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Пафос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самих </a:t>
            </a:r>
            <a:r>
              <a:rPr lang="ru-RU" dirty="0" err="1" smtClean="0"/>
              <a:t>романтичних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— купальню </a:t>
            </a:r>
            <a:r>
              <a:rPr lang="ru-RU" dirty="0" err="1" smtClean="0"/>
              <a:t>Афродіти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 </a:t>
            </a:r>
            <a:r>
              <a:rPr lang="ru-RU" dirty="0" err="1" smtClean="0"/>
              <a:t>чарівне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розташоване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заповідного</a:t>
            </a:r>
            <a:r>
              <a:rPr lang="ru-RU" dirty="0" smtClean="0"/>
              <a:t> </a:t>
            </a:r>
            <a:r>
              <a:rPr lang="ru-RU" dirty="0" err="1" smtClean="0"/>
              <a:t>півострова</a:t>
            </a:r>
            <a:r>
              <a:rPr lang="ru-RU" dirty="0" smtClean="0"/>
              <a:t> </a:t>
            </a:r>
            <a:r>
              <a:rPr lang="ru-RU" dirty="0" err="1" smtClean="0"/>
              <a:t>Акамас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0962" name="Picture 2" descr="Купальня Афродиты - Туристическая компания &quot;РИФ&quot;,Отдых, Отел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16" y="1500175"/>
            <a:ext cx="7143768" cy="5357826"/>
          </a:xfrm>
          <a:prstGeom prst="rect">
            <a:avLst/>
          </a:prstGeom>
          <a:noFill/>
        </p:spPr>
      </p:pic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Стародавня</a:t>
            </a:r>
            <a:r>
              <a:rPr lang="ru-RU" dirty="0" smtClean="0"/>
              <a:t> легенда </a:t>
            </a:r>
            <a:r>
              <a:rPr lang="ru-RU" dirty="0" err="1" smtClean="0"/>
              <a:t>свідчить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там любила </a:t>
            </a:r>
            <a:r>
              <a:rPr lang="ru-RU" dirty="0" err="1" smtClean="0"/>
              <a:t>приймати</a:t>
            </a:r>
            <a:r>
              <a:rPr lang="ru-RU" dirty="0" smtClean="0"/>
              <a:t> </a:t>
            </a:r>
            <a:r>
              <a:rPr lang="ru-RU" dirty="0" err="1" smtClean="0"/>
              <a:t>водні</a:t>
            </a:r>
            <a:r>
              <a:rPr lang="ru-RU" dirty="0" smtClean="0"/>
              <a:t> </a:t>
            </a:r>
            <a:r>
              <a:rPr lang="ru-RU" dirty="0" err="1" smtClean="0"/>
              <a:t>процедури</a:t>
            </a:r>
            <a:r>
              <a:rPr lang="ru-RU" dirty="0" smtClean="0"/>
              <a:t> богиня </a:t>
            </a:r>
            <a:r>
              <a:rPr lang="ru-RU" dirty="0" err="1" smtClean="0"/>
              <a:t>любові</a:t>
            </a:r>
            <a:r>
              <a:rPr lang="ru-RU" dirty="0" smtClean="0"/>
              <a:t>, </a:t>
            </a:r>
            <a:r>
              <a:rPr lang="ru-RU" dirty="0" err="1" smtClean="0"/>
              <a:t>молодості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краси</a:t>
            </a:r>
            <a:r>
              <a:rPr lang="ru-RU" dirty="0" smtClean="0"/>
              <a:t> </a:t>
            </a:r>
            <a:r>
              <a:rPr lang="ru-RU" dirty="0" err="1" smtClean="0"/>
              <a:t>Афродіта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того, як </a:t>
            </a:r>
            <a:r>
              <a:rPr lang="ru-RU" dirty="0" err="1" smtClean="0"/>
              <a:t>оселилася</a:t>
            </a:r>
            <a:r>
              <a:rPr lang="ru-RU" dirty="0" smtClean="0"/>
              <a:t> на </a:t>
            </a:r>
            <a:r>
              <a:rPr lang="ru-RU" dirty="0" err="1" smtClean="0"/>
              <a:t>острові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прекрасної</a:t>
            </a:r>
            <a:r>
              <a:rPr lang="ru-RU" dirty="0" smtClean="0"/>
              <a:t> </a:t>
            </a:r>
            <a:r>
              <a:rPr lang="ru-RU" dirty="0" err="1" smtClean="0"/>
              <a:t>богині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коханим</a:t>
            </a:r>
            <a:r>
              <a:rPr lang="ru-RU" dirty="0" smtClean="0"/>
              <a:t> </a:t>
            </a:r>
            <a:r>
              <a:rPr lang="ru-RU" dirty="0" err="1" smtClean="0"/>
              <a:t>Адонісом</a:t>
            </a:r>
            <a:r>
              <a:rPr lang="ru-RU" dirty="0" smtClean="0"/>
              <a:t>. Але </a:t>
            </a:r>
            <a:r>
              <a:rPr lang="ru-RU" dirty="0" err="1" smtClean="0"/>
              <a:t>Артеміда</a:t>
            </a:r>
            <a:r>
              <a:rPr lang="ru-RU" dirty="0" smtClean="0"/>
              <a:t>, </a:t>
            </a:r>
            <a:r>
              <a:rPr lang="ru-RU" dirty="0" err="1" smtClean="0"/>
              <a:t>дізнавшись</a:t>
            </a:r>
            <a:r>
              <a:rPr lang="ru-RU" dirty="0" smtClean="0"/>
              <a:t> про </a:t>
            </a:r>
            <a:r>
              <a:rPr lang="ru-RU" dirty="0" err="1" smtClean="0"/>
              <a:t>таємний</a:t>
            </a:r>
            <a:r>
              <a:rPr lang="ru-RU" dirty="0" smtClean="0"/>
              <a:t> </a:t>
            </a:r>
            <a:r>
              <a:rPr lang="ru-RU" dirty="0" err="1" smtClean="0"/>
              <a:t>зв’язок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закоханих</a:t>
            </a:r>
            <a:r>
              <a:rPr lang="ru-RU" dirty="0" smtClean="0"/>
              <a:t>, </a:t>
            </a:r>
            <a:r>
              <a:rPr lang="ru-RU" dirty="0" err="1" smtClean="0"/>
              <a:t>вирішила</a:t>
            </a:r>
            <a:r>
              <a:rPr lang="ru-RU" dirty="0" smtClean="0"/>
              <a:t> </a:t>
            </a:r>
            <a:r>
              <a:rPr lang="ru-RU" dirty="0" err="1" smtClean="0"/>
              <a:t>вбити</a:t>
            </a:r>
            <a:r>
              <a:rPr lang="ru-RU" dirty="0" smtClean="0"/>
              <a:t> </a:t>
            </a:r>
            <a:r>
              <a:rPr lang="ru-RU" dirty="0" err="1" smtClean="0"/>
              <a:t>Адоніса</a:t>
            </a:r>
            <a:r>
              <a:rPr lang="ru-RU" dirty="0" smtClean="0"/>
              <a:t>. </a:t>
            </a:r>
            <a:endParaRPr lang="uk-UA" dirty="0"/>
          </a:p>
        </p:txBody>
      </p:sp>
      <p:pic>
        <p:nvPicPr>
          <p:cNvPr id="45058" name="Picture 2" descr="Купальня Афродиты с фото и описанием, достопримечательности 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3978" y="0"/>
            <a:ext cx="10251956" cy="6857999"/>
          </a:xfrm>
          <a:prstGeom prst="rect">
            <a:avLst/>
          </a:prstGeom>
          <a:noFill/>
        </p:spPr>
      </p:pic>
      <p:pic>
        <p:nvPicPr>
          <p:cNvPr id="45062" name="Picture 6" descr="NAMA Aphrodite Syracu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44873"/>
            <a:ext cx="2286016" cy="4960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4" name="Picture 8" descr="http://upload.wikimedia.org/wikipedia/commons/thumb/0/08/Adonis_Mazarin_Louvre_MR239.jpg/320px-Adonis_Mazarin_Louvre_MR2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3255" y="1214422"/>
            <a:ext cx="2369339" cy="4738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Управляющая кнопка: в начало 7">
            <a:hlinkClick r:id="rId5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</a:t>
            </a:r>
            <a:r>
              <a:rPr lang="ru-RU" dirty="0" err="1" smtClean="0"/>
              <a:t>розповідають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кров убитого юнаки </a:t>
            </a:r>
            <a:r>
              <a:rPr lang="ru-RU" dirty="0" err="1" smtClean="0"/>
              <a:t>перетворилася</a:t>
            </a:r>
            <a:r>
              <a:rPr lang="ru-RU" dirty="0" smtClean="0"/>
              <a:t> на </a:t>
            </a:r>
            <a:r>
              <a:rPr lang="ru-RU" dirty="0" err="1" smtClean="0"/>
              <a:t>прекрасні</a:t>
            </a:r>
            <a:r>
              <a:rPr lang="ru-RU" dirty="0" smtClean="0"/>
              <a:t> </a:t>
            </a:r>
            <a:r>
              <a:rPr lang="ru-RU" dirty="0" err="1" smtClean="0"/>
              <a:t>троянди</a:t>
            </a:r>
            <a:r>
              <a:rPr lang="ru-RU" dirty="0" smtClean="0"/>
              <a:t>, а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сліз</a:t>
            </a:r>
            <a:r>
              <a:rPr lang="ru-RU" dirty="0" smtClean="0"/>
              <a:t> </a:t>
            </a:r>
            <a:r>
              <a:rPr lang="ru-RU" dirty="0" err="1" smtClean="0"/>
              <a:t>Афродіти</a:t>
            </a:r>
            <a:r>
              <a:rPr lang="ru-RU" dirty="0" smtClean="0"/>
              <a:t> </a:t>
            </a:r>
            <a:r>
              <a:rPr lang="ru-RU" dirty="0" err="1" smtClean="0"/>
              <a:t>виросли</a:t>
            </a:r>
            <a:r>
              <a:rPr lang="ru-RU" dirty="0" smtClean="0"/>
              <a:t> </a:t>
            </a:r>
            <a:r>
              <a:rPr lang="ru-RU" dirty="0" err="1" smtClean="0"/>
              <a:t>анемони</a:t>
            </a:r>
            <a:r>
              <a:rPr lang="ru-RU" dirty="0" smtClean="0"/>
              <a:t>. Богиня так </a:t>
            </a:r>
            <a:r>
              <a:rPr lang="ru-RU" dirty="0" err="1" smtClean="0"/>
              <a:t>горювала</a:t>
            </a:r>
            <a:r>
              <a:rPr lang="ru-RU" dirty="0" smtClean="0"/>
              <a:t> про </a:t>
            </a:r>
            <a:r>
              <a:rPr lang="ru-RU" dirty="0" err="1" smtClean="0"/>
              <a:t>коханого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Зевс </a:t>
            </a:r>
            <a:r>
              <a:rPr lang="ru-RU" dirty="0" err="1" smtClean="0"/>
              <a:t>зглянувся</a:t>
            </a:r>
            <a:r>
              <a:rPr lang="ru-RU" dirty="0" smtClean="0"/>
              <a:t> над нею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вирішив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Адоніс</a:t>
            </a:r>
            <a:r>
              <a:rPr lang="ru-RU" dirty="0" smtClean="0"/>
              <a:t> </a:t>
            </a:r>
            <a:r>
              <a:rPr lang="ru-RU" dirty="0" err="1" smtClean="0"/>
              <a:t>щороку</a:t>
            </a:r>
            <a:r>
              <a:rPr lang="ru-RU" dirty="0" smtClean="0"/>
              <a:t> буде </a:t>
            </a:r>
            <a:r>
              <a:rPr lang="ru-RU" dirty="0" err="1" smtClean="0"/>
              <a:t>повертатися</a:t>
            </a:r>
            <a:r>
              <a:rPr lang="ru-RU" dirty="0" smtClean="0"/>
              <a:t> на </a:t>
            </a:r>
            <a:r>
              <a:rPr lang="ru-RU" dirty="0" err="1" smtClean="0"/>
              <a:t>вісім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 до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коханої</a:t>
            </a:r>
            <a:r>
              <a:rPr lang="ru-RU" dirty="0" smtClean="0"/>
              <a:t>, а </a:t>
            </a:r>
            <a:r>
              <a:rPr lang="ru-RU" dirty="0" err="1" smtClean="0"/>
              <a:t>чотири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буде </a:t>
            </a:r>
            <a:r>
              <a:rPr lang="ru-RU" dirty="0" err="1" smtClean="0"/>
              <a:t>проводити</a:t>
            </a:r>
            <a:r>
              <a:rPr lang="ru-RU" dirty="0" smtClean="0"/>
              <a:t> в </a:t>
            </a:r>
            <a:r>
              <a:rPr lang="ru-RU" dirty="0" err="1" smtClean="0"/>
              <a:t>підземному</a:t>
            </a:r>
            <a:r>
              <a:rPr lang="ru-RU" dirty="0" smtClean="0"/>
              <a:t> </a:t>
            </a:r>
            <a:r>
              <a:rPr lang="ru-RU" dirty="0" err="1" smtClean="0"/>
              <a:t>царстві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стало символом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пір</a:t>
            </a:r>
            <a:r>
              <a:rPr lang="ru-RU" dirty="0" smtClean="0"/>
              <a:t> року — </a:t>
            </a:r>
            <a:r>
              <a:rPr lang="ru-RU" dirty="0" err="1" smtClean="0"/>
              <a:t>в’янення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відродження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4034" name="Picture 2" descr="ХОЛИДЭЙ. Фотографии отеля Grand Hotel Adonis 5*. Турция - Антали. - 24 Декабря 2013 - Blog - Sotu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069"/>
            <a:ext cx="9144000" cy="5522261"/>
          </a:xfrm>
          <a:prstGeom prst="rect">
            <a:avLst/>
          </a:prstGeom>
          <a:noFill/>
        </p:spPr>
      </p:pic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Купальня </a:t>
            </a:r>
            <a:r>
              <a:rPr lang="ru-RU" dirty="0" err="1" smtClean="0"/>
              <a:t>являє</a:t>
            </a:r>
            <a:r>
              <a:rPr lang="ru-RU" dirty="0" smtClean="0"/>
              <a:t> собою </a:t>
            </a:r>
            <a:r>
              <a:rPr lang="ru-RU" dirty="0" err="1" smtClean="0"/>
              <a:t>чарівне</a:t>
            </a:r>
            <a:r>
              <a:rPr lang="ru-RU" dirty="0" smtClean="0"/>
              <a:t> </a:t>
            </a:r>
            <a:r>
              <a:rPr lang="ru-RU" dirty="0" err="1" smtClean="0"/>
              <a:t>містечко</a:t>
            </a:r>
            <a:r>
              <a:rPr lang="ru-RU" dirty="0" smtClean="0"/>
              <a:t>, </a:t>
            </a:r>
            <a:r>
              <a:rPr lang="ru-RU" dirty="0" err="1" smtClean="0"/>
              <a:t>оточене</a:t>
            </a:r>
            <a:r>
              <a:rPr lang="ru-RU" dirty="0" smtClean="0"/>
              <a:t> </a:t>
            </a:r>
            <a:r>
              <a:rPr lang="ru-RU" dirty="0" err="1" smtClean="0"/>
              <a:t>густими</a:t>
            </a:r>
            <a:r>
              <a:rPr lang="ru-RU" dirty="0" smtClean="0"/>
              <a:t> </a:t>
            </a:r>
            <a:r>
              <a:rPr lang="ru-RU" dirty="0" err="1" smtClean="0"/>
              <a:t>заростями</a:t>
            </a:r>
            <a:r>
              <a:rPr lang="ru-RU" dirty="0" smtClean="0"/>
              <a:t>.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природним</a:t>
            </a:r>
            <a:r>
              <a:rPr lang="ru-RU" dirty="0" smtClean="0"/>
              <a:t> </a:t>
            </a:r>
            <a:r>
              <a:rPr lang="ru-RU" dirty="0" err="1" smtClean="0"/>
              <a:t>навісом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вапнякової</a:t>
            </a:r>
            <a:r>
              <a:rPr lang="ru-RU" dirty="0" smtClean="0"/>
              <a:t> </a:t>
            </a:r>
            <a:r>
              <a:rPr lang="ru-RU" dirty="0" err="1" smtClean="0"/>
              <a:t>скелі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невеликий </a:t>
            </a:r>
            <a:r>
              <a:rPr lang="ru-RU" dirty="0" err="1" smtClean="0"/>
              <a:t>напівкруглий</a:t>
            </a:r>
            <a:r>
              <a:rPr lang="ru-RU" dirty="0" smtClean="0"/>
              <a:t> ставок, на </a:t>
            </a:r>
            <a:r>
              <a:rPr lang="ru-RU" dirty="0" err="1" smtClean="0"/>
              <a:t>березі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росте </a:t>
            </a:r>
            <a:r>
              <a:rPr lang="ru-RU" dirty="0" err="1" smtClean="0"/>
              <a:t>старе</a:t>
            </a:r>
            <a:r>
              <a:rPr lang="ru-RU" dirty="0" smtClean="0"/>
              <a:t> </a:t>
            </a:r>
            <a:r>
              <a:rPr lang="ru-RU" dirty="0" err="1" smtClean="0"/>
              <a:t>фігове</a:t>
            </a:r>
            <a:r>
              <a:rPr lang="ru-RU" dirty="0" smtClean="0"/>
              <a:t> дерево. </a:t>
            </a:r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купання</a:t>
            </a:r>
            <a:r>
              <a:rPr lang="ru-RU" dirty="0" smtClean="0"/>
              <a:t> в </a:t>
            </a:r>
            <a:r>
              <a:rPr lang="ru-RU" dirty="0" err="1" smtClean="0"/>
              <a:t>цьому</a:t>
            </a:r>
            <a:r>
              <a:rPr lang="ru-RU" dirty="0" smtClean="0"/>
              <a:t> ставку </a:t>
            </a:r>
            <a:r>
              <a:rPr lang="ru-RU" dirty="0" err="1" smtClean="0"/>
              <a:t>дарує</a:t>
            </a:r>
            <a:r>
              <a:rPr lang="ru-RU" dirty="0" smtClean="0"/>
              <a:t> </a:t>
            </a:r>
            <a:r>
              <a:rPr lang="ru-RU" dirty="0" err="1" smtClean="0"/>
              <a:t>молодість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допомагає</a:t>
            </a:r>
            <a:r>
              <a:rPr lang="ru-RU" dirty="0" smtClean="0"/>
              <a:t> </a:t>
            </a:r>
            <a:r>
              <a:rPr lang="ru-RU" dirty="0" err="1" smtClean="0"/>
              <a:t>зберегти</a:t>
            </a:r>
            <a:r>
              <a:rPr lang="ru-RU" dirty="0" smtClean="0"/>
              <a:t> красу.</a:t>
            </a:r>
            <a:endParaRPr lang="uk-UA" dirty="0"/>
          </a:p>
        </p:txBody>
      </p:sp>
      <p:pic>
        <p:nvPicPr>
          <p:cNvPr id="43012" name="Picture 4" descr="Обзор экскурсий на Кипре Кипр Инфор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98978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Герб</a:t>
            </a: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1600200"/>
            <a:ext cx="821537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Герб </a:t>
            </a:r>
            <a:r>
              <a:rPr lang="ru-RU" dirty="0" err="1" smtClean="0"/>
              <a:t>Республіки</a:t>
            </a:r>
            <a:r>
              <a:rPr lang="ru-RU" dirty="0" smtClean="0"/>
              <a:t> </a:t>
            </a:r>
            <a:r>
              <a:rPr lang="ru-RU" dirty="0" err="1" smtClean="0"/>
              <a:t>Кіпр</a:t>
            </a:r>
            <a:r>
              <a:rPr lang="ru-RU" dirty="0" smtClean="0"/>
              <a:t> </a:t>
            </a:r>
            <a:r>
              <a:rPr lang="ru-RU" dirty="0" err="1" smtClean="0"/>
              <a:t>являє</a:t>
            </a:r>
            <a:r>
              <a:rPr lang="ru-RU" dirty="0" smtClean="0"/>
              <a:t> собою </a:t>
            </a:r>
            <a:r>
              <a:rPr lang="ru-RU" dirty="0" err="1" smtClean="0"/>
              <a:t>мідно-жовтий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щит, на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зображений</a:t>
            </a:r>
            <a:r>
              <a:rPr lang="ru-RU" dirty="0" smtClean="0"/>
              <a:t> </a:t>
            </a:r>
            <a:r>
              <a:rPr lang="ru-RU" dirty="0" err="1" smtClean="0"/>
              <a:t>голуб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несе</a:t>
            </a:r>
            <a:r>
              <a:rPr lang="ru-RU" dirty="0" smtClean="0"/>
              <a:t> </a:t>
            </a:r>
            <a:r>
              <a:rPr lang="ru-RU" dirty="0" err="1" smtClean="0"/>
              <a:t>оливкову</a:t>
            </a:r>
            <a:r>
              <a:rPr lang="ru-RU" dirty="0" smtClean="0"/>
              <a:t> </a:t>
            </a:r>
            <a:r>
              <a:rPr lang="ru-RU" dirty="0" err="1" smtClean="0"/>
              <a:t>гілку</a:t>
            </a:r>
            <a:r>
              <a:rPr lang="ru-RU" dirty="0" smtClean="0"/>
              <a:t> — добре </a:t>
            </a:r>
            <a:r>
              <a:rPr lang="ru-RU" dirty="0" err="1" smtClean="0"/>
              <a:t>відомий</a:t>
            </a:r>
            <a:r>
              <a:rPr lang="ru-RU" dirty="0" smtClean="0"/>
              <a:t> символ миру, внизу </a:t>
            </a:r>
            <a:r>
              <a:rPr lang="ru-RU" dirty="0" err="1" smtClean="0"/>
              <a:t>зображено</a:t>
            </a:r>
            <a:r>
              <a:rPr lang="ru-RU" dirty="0" smtClean="0"/>
              <a:t> число «1960» — </a:t>
            </a:r>
            <a:r>
              <a:rPr lang="ru-RU" dirty="0" err="1" smtClean="0"/>
              <a:t>рік</a:t>
            </a:r>
            <a:r>
              <a:rPr lang="ru-RU" dirty="0" smtClean="0"/>
              <a:t>, коли </a:t>
            </a:r>
            <a:r>
              <a:rPr lang="ru-RU" dirty="0" err="1" smtClean="0"/>
              <a:t>Кіпр</a:t>
            </a:r>
            <a:r>
              <a:rPr lang="ru-RU" dirty="0" smtClean="0"/>
              <a:t> 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 smtClean="0"/>
              <a:t>незалежність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Британії</a:t>
            </a:r>
            <a:r>
              <a:rPr lang="ru-RU" dirty="0" smtClean="0"/>
              <a:t>. </a:t>
            </a:r>
            <a:r>
              <a:rPr lang="ru-RU" dirty="0" err="1" smtClean="0"/>
              <a:t>Мідно-жовтий</a:t>
            </a:r>
            <a:r>
              <a:rPr lang="ru-RU" dirty="0" smtClean="0"/>
              <a:t> фон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поклади</a:t>
            </a:r>
            <a:r>
              <a:rPr lang="ru-RU" dirty="0" smtClean="0"/>
              <a:t> </a:t>
            </a:r>
            <a:r>
              <a:rPr lang="ru-RU" dirty="0" err="1" smtClean="0"/>
              <a:t>мідної</a:t>
            </a:r>
            <a:r>
              <a:rPr lang="ru-RU" dirty="0" smtClean="0"/>
              <a:t> </a:t>
            </a:r>
            <a:r>
              <a:rPr lang="ru-RU" dirty="0" err="1" smtClean="0"/>
              <a:t>руди</a:t>
            </a:r>
            <a:r>
              <a:rPr lang="ru-RU" dirty="0" smtClean="0"/>
              <a:t> (особливо у </a:t>
            </a:r>
            <a:r>
              <a:rPr lang="ru-RU" dirty="0" err="1" smtClean="0"/>
              <a:t>вигляді</a:t>
            </a:r>
            <a:r>
              <a:rPr lang="ru-RU" dirty="0" smtClean="0"/>
              <a:t> </a:t>
            </a:r>
            <a:r>
              <a:rPr lang="ru-RU" dirty="0" err="1" smtClean="0"/>
              <a:t>халькопіриту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жовтий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). Коли </a:t>
            </a:r>
            <a:r>
              <a:rPr lang="ru-RU" dirty="0" err="1" smtClean="0"/>
              <a:t>Кіпр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 </a:t>
            </a:r>
            <a:r>
              <a:rPr lang="ru-RU" dirty="0" err="1" smtClean="0"/>
              <a:t>колонією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err="1" smtClean="0"/>
              <a:t>Великобританії</a:t>
            </a:r>
            <a:r>
              <a:rPr lang="ru-RU" dirty="0" smtClean="0"/>
              <a:t>, </a:t>
            </a:r>
            <a:r>
              <a:rPr lang="ru-RU" dirty="0" err="1" smtClean="0"/>
              <a:t>колонізатори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використовували</a:t>
            </a:r>
            <a:r>
              <a:rPr lang="ru-RU" dirty="0" smtClean="0"/>
              <a:t> </a:t>
            </a:r>
            <a:r>
              <a:rPr lang="ru-RU" dirty="0" err="1" smtClean="0"/>
              <a:t>офіційно</a:t>
            </a:r>
            <a:r>
              <a:rPr lang="ru-RU" dirty="0" smtClean="0"/>
              <a:t> не </a:t>
            </a:r>
            <a:r>
              <a:rPr lang="ru-RU" dirty="0" err="1" smtClean="0"/>
              <a:t>затверджений</a:t>
            </a:r>
            <a:r>
              <a:rPr lang="ru-RU" dirty="0" smtClean="0"/>
              <a:t> герб, на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зображено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 </a:t>
            </a:r>
            <a:r>
              <a:rPr lang="ru-RU" dirty="0" err="1" smtClean="0"/>
              <a:t>левів</a:t>
            </a:r>
            <a:r>
              <a:rPr lang="ru-RU" dirty="0" smtClean="0"/>
              <a:t>, як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на</a:t>
            </a:r>
            <a:r>
              <a:rPr lang="ru-RU" dirty="0" smtClean="0"/>
              <a:t> </a:t>
            </a:r>
            <a:r>
              <a:rPr lang="ru-RU" dirty="0" err="1" smtClean="0"/>
              <a:t>гербі</a:t>
            </a:r>
            <a:r>
              <a:rPr lang="ru-RU" dirty="0" smtClean="0"/>
              <a:t> </a:t>
            </a:r>
            <a:r>
              <a:rPr lang="ru-RU" dirty="0" err="1" smtClean="0"/>
              <a:t>Англії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мало пов'язувати </a:t>
            </a:r>
            <a:r>
              <a:rPr lang="ru-RU" dirty="0" err="1" smtClean="0"/>
              <a:t>належність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до </a:t>
            </a:r>
            <a:r>
              <a:rPr lang="ru-RU" dirty="0" err="1" smtClean="0"/>
              <a:t>Британської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endParaRPr lang="ru-RU" dirty="0"/>
          </a:p>
        </p:txBody>
      </p:sp>
      <p:pic>
        <p:nvPicPr>
          <p:cNvPr id="7" name="Picture 2" descr="Государственные гербы планеты Земля, - Дискуссии на общие темы - Disput.Az Fo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571612"/>
            <a:ext cx="5175218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Купальня </a:t>
            </a:r>
            <a:r>
              <a:rPr lang="ru-RU" dirty="0" err="1" smtClean="0"/>
              <a:t>Афродіти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зовсім</a:t>
            </a:r>
            <a:r>
              <a:rPr lang="ru-RU" dirty="0" smtClean="0"/>
              <a:t> недалеко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морського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невеликим </a:t>
            </a:r>
            <a:r>
              <a:rPr lang="ru-RU" dirty="0" err="1" smtClean="0"/>
              <a:t>гальковим</a:t>
            </a:r>
            <a:r>
              <a:rPr lang="ru-RU" dirty="0" smtClean="0"/>
              <a:t> пляжем </a:t>
            </a:r>
            <a:r>
              <a:rPr lang="ru-RU" dirty="0" err="1" smtClean="0"/>
              <a:t>і</a:t>
            </a:r>
            <a:r>
              <a:rPr lang="ru-RU" dirty="0" smtClean="0"/>
              <a:t> кристально чистою водою. </a:t>
            </a:r>
            <a:r>
              <a:rPr lang="ru-RU" dirty="0" err="1" smtClean="0"/>
              <a:t>Крім</a:t>
            </a:r>
            <a:r>
              <a:rPr lang="ru-RU" dirty="0" smtClean="0"/>
              <a:t> того,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купалень</a:t>
            </a:r>
            <a:r>
              <a:rPr lang="ru-RU" dirty="0" smtClean="0"/>
              <a:t> </a:t>
            </a:r>
            <a:r>
              <a:rPr lang="ru-RU" dirty="0" err="1" smtClean="0"/>
              <a:t>розташувалася</a:t>
            </a:r>
            <a:r>
              <a:rPr lang="ru-RU" dirty="0" smtClean="0"/>
              <a:t> </a:t>
            </a:r>
            <a:r>
              <a:rPr lang="ru-RU" dirty="0" err="1" smtClean="0"/>
              <a:t>відкритий</a:t>
            </a:r>
            <a:r>
              <a:rPr lang="ru-RU" dirty="0" smtClean="0"/>
              <a:t> </a:t>
            </a:r>
            <a:r>
              <a:rPr lang="ru-RU" dirty="0" err="1" smtClean="0"/>
              <a:t>майданчик</a:t>
            </a:r>
            <a:r>
              <a:rPr lang="ru-RU" dirty="0" smtClean="0"/>
              <a:t>, </a:t>
            </a:r>
            <a:r>
              <a:rPr lang="ru-RU" dirty="0" err="1" smtClean="0"/>
              <a:t>звідки</a:t>
            </a:r>
            <a:r>
              <a:rPr lang="ru-RU" dirty="0" smtClean="0"/>
              <a:t> </a:t>
            </a:r>
            <a:r>
              <a:rPr lang="ru-RU" dirty="0" err="1" smtClean="0"/>
              <a:t>відкривається</a:t>
            </a:r>
            <a:r>
              <a:rPr lang="ru-RU" dirty="0" smtClean="0"/>
              <a:t> </a:t>
            </a:r>
            <a:r>
              <a:rPr lang="ru-RU" dirty="0" err="1" smtClean="0"/>
              <a:t>чарівний</a:t>
            </a:r>
            <a:r>
              <a:rPr lang="ru-RU" dirty="0" smtClean="0"/>
              <a:t> вид на море та </a:t>
            </a:r>
            <a:r>
              <a:rPr lang="ru-RU" dirty="0" err="1" smtClean="0"/>
              <a:t>околиці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там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прогулятися</a:t>
            </a:r>
            <a:r>
              <a:rPr lang="ru-RU" dirty="0" smtClean="0"/>
              <a:t> по </a:t>
            </a:r>
            <a:r>
              <a:rPr lang="ru-RU" dirty="0" err="1" smtClean="0"/>
              <a:t>одній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стежок, </a:t>
            </a:r>
            <a:r>
              <a:rPr lang="ru-RU" dirty="0" err="1" smtClean="0"/>
              <a:t>названих</a:t>
            </a:r>
            <a:r>
              <a:rPr lang="ru-RU" dirty="0" smtClean="0"/>
              <a:t> на честь </a:t>
            </a:r>
            <a:r>
              <a:rPr lang="ru-RU" dirty="0" err="1" smtClean="0"/>
              <a:t>Афродіти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Адоніса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1986" name="Picture 2" descr="IMG_0269-1 (700x466, 72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499" y="0"/>
            <a:ext cx="10286998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Айя-Напа</a:t>
            </a:r>
            <a:r>
              <a:rPr lang="uk-UA" dirty="0" smtClean="0"/>
              <a:t> </a:t>
            </a:r>
            <a:r>
              <a:rPr lang="uk-UA" dirty="0" smtClean="0"/>
              <a:t>- </a:t>
            </a:r>
            <a:r>
              <a:rPr lang="uk-UA" dirty="0" err="1" smtClean="0"/>
              <a:t>Монастыр</a:t>
            </a:r>
            <a:r>
              <a:rPr lang="uk-UA" dirty="0" smtClean="0"/>
              <a:t> </a:t>
            </a:r>
            <a:r>
              <a:rPr lang="uk-UA" dirty="0" err="1" smtClean="0"/>
              <a:t>Айя-Напа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Розташований</a:t>
            </a:r>
            <a:r>
              <a:rPr lang="ru-RU" dirty="0" smtClean="0"/>
              <a:t> в </a:t>
            </a:r>
            <a:r>
              <a:rPr lang="ru-RU" dirty="0" err="1" smtClean="0"/>
              <a:t>селищі</a:t>
            </a:r>
            <a:r>
              <a:rPr lang="ru-RU" dirty="0" smtClean="0"/>
              <a:t> </a:t>
            </a:r>
            <a:r>
              <a:rPr lang="ru-RU" dirty="0" err="1" smtClean="0"/>
              <a:t>Айя-Напа</a:t>
            </a:r>
            <a:r>
              <a:rPr lang="ru-RU" dirty="0" smtClean="0"/>
              <a:t> </a:t>
            </a:r>
            <a:r>
              <a:rPr lang="ru-RU" dirty="0" err="1" smtClean="0"/>
              <a:t>однойменний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зведений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es-ES" dirty="0" smtClean="0"/>
              <a:t>XV </a:t>
            </a:r>
            <a:r>
              <a:rPr lang="ru-RU" dirty="0" err="1" smtClean="0"/>
              <a:t>столітті</a:t>
            </a:r>
            <a:r>
              <a:rPr lang="ru-RU" dirty="0" smtClean="0"/>
              <a:t>. </a:t>
            </a:r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побудували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того, як на тому </a:t>
            </a:r>
            <a:r>
              <a:rPr lang="ru-RU" dirty="0" err="1" smtClean="0"/>
              <a:t>місці</a:t>
            </a:r>
            <a:r>
              <a:rPr lang="ru-RU" dirty="0" smtClean="0"/>
              <a:t> в </a:t>
            </a:r>
            <a:r>
              <a:rPr lang="ru-RU" dirty="0" err="1" smtClean="0"/>
              <a:t>лісовій</a:t>
            </a:r>
            <a:r>
              <a:rPr lang="ru-RU" dirty="0" smtClean="0"/>
              <a:t> </a:t>
            </a:r>
            <a:r>
              <a:rPr lang="ru-RU" dirty="0" err="1" smtClean="0"/>
              <a:t>печері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знайдена</a:t>
            </a:r>
            <a:r>
              <a:rPr lang="ru-RU" dirty="0" smtClean="0"/>
              <a:t> </a:t>
            </a:r>
            <a:r>
              <a:rPr lang="ru-RU" dirty="0" err="1" smtClean="0"/>
              <a:t>старовинна</a:t>
            </a:r>
            <a:r>
              <a:rPr lang="ru-RU" dirty="0" smtClean="0"/>
              <a:t> </a:t>
            </a:r>
            <a:r>
              <a:rPr lang="ru-RU" dirty="0" err="1" smtClean="0"/>
              <a:t>ікона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</a:t>
            </a:r>
            <a:r>
              <a:rPr lang="ru-RU" dirty="0" err="1" smtClean="0"/>
              <a:t>Марії</a:t>
            </a:r>
            <a:r>
              <a:rPr lang="ru-RU" dirty="0" smtClean="0"/>
              <a:t>. </a:t>
            </a:r>
            <a:r>
              <a:rPr lang="ru-RU" dirty="0" err="1" smtClean="0"/>
              <a:t>Ікону</a:t>
            </a:r>
            <a:r>
              <a:rPr lang="ru-RU" dirty="0" smtClean="0"/>
              <a:t>, </a:t>
            </a:r>
            <a:r>
              <a:rPr lang="ru-RU" dirty="0" err="1" smtClean="0"/>
              <a:t>ймовірно</a:t>
            </a:r>
            <a:r>
              <a:rPr lang="ru-RU" dirty="0" smtClean="0"/>
              <a:t>, </a:t>
            </a:r>
            <a:r>
              <a:rPr lang="ru-RU" dirty="0" err="1" smtClean="0"/>
              <a:t>сховали</a:t>
            </a:r>
            <a:r>
              <a:rPr lang="ru-RU" dirty="0" smtClean="0"/>
              <a:t> там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es-ES" dirty="0" smtClean="0"/>
              <a:t>VIII </a:t>
            </a:r>
            <a:r>
              <a:rPr lang="ru-RU" dirty="0" err="1" smtClean="0"/>
              <a:t>столітті</a:t>
            </a:r>
            <a:r>
              <a:rPr lang="ru-RU" dirty="0" smtClean="0"/>
              <a:t>, коли у </a:t>
            </a:r>
            <a:r>
              <a:rPr lang="ru-RU" dirty="0" err="1" smtClean="0"/>
              <a:t>Візантії</a:t>
            </a:r>
            <a:r>
              <a:rPr lang="ru-RU" dirty="0" smtClean="0"/>
              <a:t> </a:t>
            </a:r>
            <a:r>
              <a:rPr lang="ru-RU" dirty="0" err="1" smtClean="0"/>
              <a:t>почався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іконоборства</a:t>
            </a:r>
            <a:r>
              <a:rPr lang="ru-RU" dirty="0" smtClean="0"/>
              <a:t>. </a:t>
            </a:r>
            <a:r>
              <a:rPr lang="ru-RU" dirty="0" err="1" smtClean="0"/>
              <a:t>Знайдену</a:t>
            </a:r>
            <a:r>
              <a:rPr lang="ru-RU" dirty="0" smtClean="0"/>
              <a:t> </a:t>
            </a:r>
            <a:r>
              <a:rPr lang="ru-RU" dirty="0" err="1" smtClean="0"/>
              <a:t>святиню</a:t>
            </a:r>
            <a:r>
              <a:rPr lang="ru-RU" dirty="0" smtClean="0"/>
              <a:t> назвали «Мадонною </a:t>
            </a:r>
            <a:r>
              <a:rPr lang="ru-RU" dirty="0" err="1" smtClean="0"/>
              <a:t>лісу</a:t>
            </a:r>
            <a:r>
              <a:rPr lang="ru-RU" dirty="0" smtClean="0"/>
              <a:t>», а </a:t>
            </a:r>
            <a:r>
              <a:rPr lang="ru-RU" dirty="0" err="1" smtClean="0"/>
              <a:t>згодом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охрестили</a:t>
            </a:r>
            <a:r>
              <a:rPr lang="ru-RU" dirty="0" smtClean="0"/>
              <a:t> </a:t>
            </a:r>
            <a:r>
              <a:rPr lang="ru-RU" dirty="0" err="1" smtClean="0"/>
              <a:t>Айя-Напа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перекладі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«Пресвята </a:t>
            </a:r>
            <a:r>
              <a:rPr lang="ru-RU" dirty="0" err="1" smtClean="0"/>
              <a:t>лісу</a:t>
            </a:r>
            <a:r>
              <a:rPr lang="ru-RU" dirty="0" smtClean="0"/>
              <a:t>». </a:t>
            </a:r>
            <a:r>
              <a:rPr lang="ru-RU" dirty="0" err="1" smtClean="0"/>
              <a:t>Саме</a:t>
            </a:r>
            <a:r>
              <a:rPr lang="ru-RU" dirty="0" smtClean="0"/>
              <a:t> на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тієї</a:t>
            </a:r>
            <a:r>
              <a:rPr lang="ru-RU" dirty="0" smtClean="0"/>
              <a:t> </a:t>
            </a:r>
            <a:r>
              <a:rPr lang="ru-RU" dirty="0" err="1" smtClean="0"/>
              <a:t>печери</a:t>
            </a:r>
            <a:r>
              <a:rPr lang="ru-RU" dirty="0" smtClean="0"/>
              <a:t> </a:t>
            </a:r>
            <a:r>
              <a:rPr lang="ru-RU" dirty="0" err="1" smtClean="0"/>
              <a:t>венеціанці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звели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,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будувалося</a:t>
            </a:r>
            <a:r>
              <a:rPr lang="ru-RU" dirty="0" smtClean="0"/>
              <a:t> </a:t>
            </a:r>
            <a:r>
              <a:rPr lang="ru-RU" dirty="0" err="1" smtClean="0"/>
              <a:t>поселення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" name="Picture 2" descr="Императорское Православное Палестинское Общество. Кипрское отдел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захоплення</a:t>
            </a:r>
            <a:r>
              <a:rPr lang="ru-RU" dirty="0" smtClean="0"/>
              <a:t> османами </a:t>
            </a:r>
            <a:r>
              <a:rPr lang="ru-RU" dirty="0" err="1" smtClean="0"/>
              <a:t>влади</a:t>
            </a:r>
            <a:r>
              <a:rPr lang="ru-RU" dirty="0" smtClean="0"/>
              <a:t> на </a:t>
            </a:r>
            <a:r>
              <a:rPr lang="ru-RU" dirty="0" err="1" smtClean="0"/>
              <a:t>острові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продовжував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перетворений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чоловічий</a:t>
            </a:r>
            <a:r>
              <a:rPr lang="ru-RU" dirty="0" smtClean="0"/>
              <a:t>. Але в </a:t>
            </a:r>
            <a:r>
              <a:rPr lang="ru-RU" dirty="0" err="1" smtClean="0"/>
              <a:t>середині</a:t>
            </a:r>
            <a:r>
              <a:rPr lang="ru-RU" dirty="0" smtClean="0"/>
              <a:t> XVIII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покинутий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покинутий</a:t>
            </a:r>
            <a:r>
              <a:rPr lang="ru-RU" dirty="0" smtClean="0"/>
              <a:t>. І </a:t>
            </a:r>
            <a:r>
              <a:rPr lang="ru-RU" dirty="0" err="1" smtClean="0"/>
              <a:t>лише</a:t>
            </a:r>
            <a:r>
              <a:rPr lang="ru-RU" dirty="0" smtClean="0"/>
              <a:t> в 1950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влада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</a:t>
            </a:r>
            <a:r>
              <a:rPr lang="ru-RU" dirty="0" err="1" smtClean="0"/>
              <a:t>взялися</a:t>
            </a:r>
            <a:r>
              <a:rPr lang="ru-RU" dirty="0" smtClean="0"/>
              <a:t> за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реконструкцію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9154" name="Picture 2" descr="Кипр - Ларнака и окрестности - Айя-Нап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584613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даний</a:t>
            </a:r>
            <a:r>
              <a:rPr lang="ru-RU" dirty="0" smtClean="0"/>
              <a:t> момент </a:t>
            </a:r>
            <a:r>
              <a:rPr lang="ru-RU" dirty="0" err="1" smtClean="0"/>
              <a:t>монастир</a:t>
            </a:r>
            <a:r>
              <a:rPr lang="ru-RU" dirty="0" smtClean="0"/>
              <a:t> не </a:t>
            </a:r>
            <a:r>
              <a:rPr lang="ru-RU" dirty="0" err="1" smtClean="0"/>
              <a:t>діє</a:t>
            </a:r>
            <a:r>
              <a:rPr lang="ru-RU" dirty="0" smtClean="0"/>
              <a:t>. </a:t>
            </a:r>
            <a:r>
              <a:rPr lang="ru-RU" dirty="0" err="1" smtClean="0"/>
              <a:t>Служби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в </a:t>
            </a:r>
            <a:r>
              <a:rPr lang="ru-RU" dirty="0" err="1" smtClean="0"/>
              <a:t>невеликій</a:t>
            </a:r>
            <a:r>
              <a:rPr lang="ru-RU" dirty="0" smtClean="0"/>
              <a:t> </a:t>
            </a:r>
            <a:r>
              <a:rPr lang="ru-RU" dirty="0" err="1" smtClean="0"/>
              <a:t>церкві</a:t>
            </a:r>
            <a:r>
              <a:rPr lang="ru-RU" dirty="0" smtClean="0"/>
              <a:t>, </a:t>
            </a:r>
            <a:r>
              <a:rPr lang="ru-RU" dirty="0" err="1" smtClean="0"/>
              <a:t>збудованій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ним в 1994 </a:t>
            </a:r>
            <a:r>
              <a:rPr lang="ru-RU" dirty="0" err="1" smtClean="0"/>
              <a:t>році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там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оглянути</a:t>
            </a:r>
            <a:r>
              <a:rPr lang="ru-RU" dirty="0" smtClean="0"/>
              <a:t> </a:t>
            </a:r>
            <a:r>
              <a:rPr lang="ru-RU" dirty="0" err="1" smtClean="0"/>
              <a:t>прекрасний</a:t>
            </a:r>
            <a:r>
              <a:rPr lang="ru-RU" dirty="0" smtClean="0"/>
              <a:t> невеликий </a:t>
            </a:r>
            <a:r>
              <a:rPr lang="ru-RU" dirty="0" err="1" smtClean="0"/>
              <a:t>внутрішній</a:t>
            </a:r>
            <a:r>
              <a:rPr lang="ru-RU" dirty="0" smtClean="0"/>
              <a:t> </a:t>
            </a:r>
            <a:r>
              <a:rPr lang="ru-RU" dirty="0" err="1" smtClean="0"/>
              <a:t>двір</a:t>
            </a:r>
            <a:r>
              <a:rPr lang="ru-RU" dirty="0" smtClean="0"/>
              <a:t>, де </a:t>
            </a:r>
            <a:r>
              <a:rPr lang="ru-RU" dirty="0" err="1" smtClean="0"/>
              <a:t>обладнаний</a:t>
            </a:r>
            <a:r>
              <a:rPr lang="ru-RU" dirty="0" smtClean="0"/>
              <a:t> </a:t>
            </a:r>
            <a:r>
              <a:rPr lang="ru-RU" dirty="0" err="1" smtClean="0"/>
              <a:t>мармуровий</a:t>
            </a:r>
            <a:r>
              <a:rPr lang="ru-RU" dirty="0" smtClean="0"/>
              <a:t> фонтан, </a:t>
            </a:r>
            <a:r>
              <a:rPr lang="ru-RU" dirty="0" err="1" smtClean="0"/>
              <a:t>побудований</a:t>
            </a:r>
            <a:r>
              <a:rPr lang="ru-RU" dirty="0" smtClean="0"/>
              <a:t> на честь </a:t>
            </a:r>
            <a:r>
              <a:rPr lang="ru-RU" dirty="0" err="1" smtClean="0"/>
              <a:t>однієї</a:t>
            </a:r>
            <a:r>
              <a:rPr lang="ru-RU" dirty="0" smtClean="0"/>
              <a:t> </a:t>
            </a:r>
            <a:r>
              <a:rPr lang="ru-RU" dirty="0" err="1" smtClean="0"/>
              <a:t>знатної</a:t>
            </a:r>
            <a:r>
              <a:rPr lang="ru-RU" dirty="0" smtClean="0"/>
              <a:t> </a:t>
            </a:r>
            <a:r>
              <a:rPr lang="ru-RU" dirty="0" err="1" smtClean="0"/>
              <a:t>венеціанки</a:t>
            </a:r>
            <a:r>
              <a:rPr lang="ru-RU" dirty="0" smtClean="0"/>
              <a:t>, могила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ним. Як </a:t>
            </a:r>
            <a:r>
              <a:rPr lang="ru-RU" dirty="0" err="1" smtClean="0"/>
              <a:t>розповідають</a:t>
            </a:r>
            <a:r>
              <a:rPr lang="ru-RU" dirty="0" smtClean="0"/>
              <a:t>, </a:t>
            </a:r>
            <a:r>
              <a:rPr lang="ru-RU" dirty="0" err="1" smtClean="0"/>
              <a:t>дівчина</a:t>
            </a:r>
            <a:r>
              <a:rPr lang="ru-RU" dirty="0" smtClean="0"/>
              <a:t> полюбила </a:t>
            </a:r>
            <a:r>
              <a:rPr lang="ru-RU" dirty="0" err="1" smtClean="0"/>
              <a:t>звичайного</a:t>
            </a:r>
            <a:r>
              <a:rPr lang="ru-RU" dirty="0" smtClean="0"/>
              <a:t> юнака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бідної</a:t>
            </a:r>
            <a:r>
              <a:rPr lang="ru-RU" dirty="0" smtClean="0"/>
              <a:t> </a:t>
            </a:r>
            <a:r>
              <a:rPr lang="ru-RU" dirty="0" err="1" smtClean="0"/>
              <a:t>сім’ї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батьки, на </a:t>
            </a:r>
            <a:r>
              <a:rPr lang="ru-RU" dirty="0" err="1" smtClean="0"/>
              <a:t>чиї</a:t>
            </a:r>
            <a:r>
              <a:rPr lang="ru-RU" dirty="0" smtClean="0"/>
              <a:t> </a:t>
            </a:r>
            <a:r>
              <a:rPr lang="ru-RU" dirty="0" err="1" smtClean="0"/>
              <a:t>гроші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будувався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, </a:t>
            </a:r>
            <a:r>
              <a:rPr lang="ru-RU" dirty="0" err="1" smtClean="0"/>
              <a:t>були</a:t>
            </a:r>
            <a:r>
              <a:rPr lang="ru-RU" dirty="0" smtClean="0"/>
              <a:t>, </a:t>
            </a:r>
            <a:r>
              <a:rPr lang="ru-RU" dirty="0" err="1" smtClean="0"/>
              <a:t>звичайно</a:t>
            </a:r>
            <a:r>
              <a:rPr lang="ru-RU" dirty="0" smtClean="0"/>
              <a:t> ж,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їхнього</a:t>
            </a:r>
            <a:r>
              <a:rPr lang="ru-RU" dirty="0" smtClean="0"/>
              <a:t> </a:t>
            </a:r>
            <a:r>
              <a:rPr lang="ru-RU" dirty="0" err="1" smtClean="0"/>
              <a:t>шлюбу</a:t>
            </a:r>
            <a:r>
              <a:rPr lang="ru-RU" dirty="0" smtClean="0"/>
              <a:t>, тому </a:t>
            </a:r>
            <a:r>
              <a:rPr lang="ru-RU" dirty="0" err="1" smtClean="0"/>
              <a:t>нещасна</a:t>
            </a:r>
            <a:r>
              <a:rPr lang="ru-RU" dirty="0" smtClean="0"/>
              <a:t> </a:t>
            </a:r>
            <a:r>
              <a:rPr lang="ru-RU" dirty="0" err="1" smtClean="0"/>
              <a:t>закохана</a:t>
            </a:r>
            <a:r>
              <a:rPr lang="ru-RU" dirty="0" smtClean="0"/>
              <a:t> </a:t>
            </a:r>
            <a:r>
              <a:rPr lang="ru-RU" dirty="0" err="1" smtClean="0"/>
              <a:t>вирішила</a:t>
            </a:r>
            <a:r>
              <a:rPr lang="ru-RU" dirty="0" smtClean="0"/>
              <a:t> стати черницею. </a:t>
            </a:r>
            <a:r>
              <a:rPr lang="ru-RU" dirty="0" err="1" smtClean="0"/>
              <a:t>Саме</a:t>
            </a:r>
            <a:r>
              <a:rPr lang="ru-RU" dirty="0" smtClean="0"/>
              <a:t> вона, за легендою, посадила на </a:t>
            </a:r>
            <a:r>
              <a:rPr lang="ru-RU" dirty="0" err="1" smtClean="0"/>
              <a:t>березі</a:t>
            </a:r>
            <a:r>
              <a:rPr lang="ru-RU" dirty="0" smtClean="0"/>
              <a:t> невеликого ставка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дерево, яке росте там до сих </a:t>
            </a:r>
            <a:r>
              <a:rPr lang="ru-RU" dirty="0" err="1" smtClean="0"/>
              <a:t>пір</a:t>
            </a:r>
            <a:r>
              <a:rPr lang="ru-RU" dirty="0" smtClean="0"/>
              <a:t>. </a:t>
            </a:r>
            <a:r>
              <a:rPr lang="ru-RU" dirty="0" err="1" smtClean="0"/>
              <a:t>Крім</a:t>
            </a:r>
            <a:r>
              <a:rPr lang="ru-RU" dirty="0" smtClean="0"/>
              <a:t> того,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монастирського</a:t>
            </a:r>
            <a:r>
              <a:rPr lang="ru-RU" dirty="0" smtClean="0"/>
              <a:t> комплексу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красивих</a:t>
            </a:r>
            <a:r>
              <a:rPr lang="ru-RU" dirty="0" smtClean="0"/>
              <a:t> </a:t>
            </a:r>
            <a:r>
              <a:rPr lang="ru-RU" dirty="0" err="1" smtClean="0"/>
              <a:t>каплиць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0178" name="Picture 2" descr="Монастырь Айя-Напа в Айа-Напе - фото, экскурсии, отзывы тури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Лімассол</a:t>
            </a:r>
            <a:r>
              <a:rPr lang="uk-UA" dirty="0" smtClean="0"/>
              <a:t> - </a:t>
            </a:r>
            <a:r>
              <a:rPr lang="uk-UA" dirty="0" err="1" smtClean="0"/>
              <a:t>Аматус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err="1" smtClean="0"/>
              <a:t>Аматус</a:t>
            </a:r>
            <a:r>
              <a:rPr lang="uk-UA" dirty="0" smtClean="0"/>
              <a:t> - це античний поліс, якому близько тисячі років. Він є свідком стародавньої історії острова. </a:t>
            </a:r>
            <a:r>
              <a:rPr lang="uk-UA" dirty="0" err="1" smtClean="0"/>
              <a:t>Аматус</a:t>
            </a:r>
            <a:r>
              <a:rPr lang="uk-UA" dirty="0" smtClean="0"/>
              <a:t> розташовується на відстані 8 кілометрів від </a:t>
            </a:r>
            <a:r>
              <a:rPr lang="uk-UA" dirty="0" err="1" smtClean="0"/>
              <a:t>Лімассола</a:t>
            </a:r>
            <a:r>
              <a:rPr lang="uk-UA" dirty="0" smtClean="0"/>
              <a:t>. Підійде це місце для шанувальників грецькій міфології: за чутками, тут розгорталися події міфів про </a:t>
            </a:r>
            <a:r>
              <a:rPr lang="uk-UA" dirty="0" err="1" smtClean="0"/>
              <a:t>Тесея</a:t>
            </a:r>
            <a:r>
              <a:rPr lang="uk-UA" dirty="0" smtClean="0"/>
              <a:t> і Аріадну.</a:t>
            </a:r>
            <a:br>
              <a:rPr lang="uk-UA" dirty="0" smtClean="0"/>
            </a:br>
            <a:r>
              <a:rPr lang="uk-UA" dirty="0" smtClean="0"/>
              <a:t>Якщо </a:t>
            </a:r>
            <a:r>
              <a:rPr lang="uk-UA" dirty="0" smtClean="0"/>
              <a:t>ви любите дивитися на руїни древніх міст - це місце створене спеціально для вас. Якщо ж ви не археолог, не любитель-історик і не дуже розумієте, що таке давньогрецьке місто, </a:t>
            </a:r>
            <a:r>
              <a:rPr lang="uk-UA" dirty="0" err="1" smtClean="0"/>
              <a:t>Аматус</a:t>
            </a:r>
            <a:r>
              <a:rPr lang="uk-UA" dirty="0" smtClean="0"/>
              <a:t> допоможе заповнити цю прогалину.</a:t>
            </a:r>
            <a:endParaRPr lang="ru-RU" dirty="0" smtClean="0"/>
          </a:p>
          <a:p>
            <a:endParaRPr lang="uk-UA" dirty="0"/>
          </a:p>
        </p:txBody>
      </p:sp>
      <p:pic>
        <p:nvPicPr>
          <p:cNvPr id="52226" name="Picture 2" descr="http://static.tonkosti.ru/images/9/93/%D0%9A%D0%BE%D0%BB%D0%BE%D0%BD%D0%BD%D1%8B%2C_%D0%90%D0%BC%D0%B0%D1%82%D1%83%D1%81%2C_%D0%9B%D0%B8%D0%BC%D0%B0%D1%81%D1%81%D0%BE%D0%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У давні часи </a:t>
            </a:r>
            <a:r>
              <a:rPr lang="uk-UA" dirty="0" err="1" smtClean="0"/>
              <a:t>Аматус</a:t>
            </a:r>
            <a:r>
              <a:rPr lang="uk-UA" dirty="0" smtClean="0"/>
              <a:t> був місцем, де шанували Діонісія і Афродіту. Звідси ж на експорт йшли ліс і мідь - це були основні кіпрські багатства того часу. Пам'ятає місто і велич Афін, і часи </a:t>
            </a:r>
            <a:r>
              <a:rPr lang="uk-UA" dirty="0" err="1" smtClean="0"/>
              <a:t>Александра</a:t>
            </a:r>
            <a:r>
              <a:rPr lang="uk-UA" dirty="0" smtClean="0"/>
              <a:t> Македонського, і навіть час піднесення Риму. Але настало 7 століття - і Кіпр захопили араби, повністю знищили місто. Повному руйнуванню посприяв </a:t>
            </a:r>
            <a:r>
              <a:rPr lang="uk-UA" dirty="0" err="1" smtClean="0"/>
              <a:t>Річард</a:t>
            </a:r>
            <a:r>
              <a:rPr lang="uk-UA" dirty="0" smtClean="0"/>
              <a:t> Левове Серце. Після таких подій місто чекала незавидна доля: залишки будівель розкрадали на будівництво інших кіпріотських міст, у тому числі </a:t>
            </a:r>
            <a:r>
              <a:rPr lang="uk-UA" dirty="0" err="1" smtClean="0"/>
              <a:t>Лімассола</a:t>
            </a:r>
            <a:r>
              <a:rPr lang="uk-UA" dirty="0" smtClean="0"/>
              <a:t>, а найкращі камені, які сподобалися тодішнім правителям, відправили до Єгипту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53252" name="Picture 4" descr="http://static.tonkosti.ru/images/d/dd/%D0%A0%D1%83%D0%B8%D0%BD%D1%8B_%D0%90%D0%BC%D0%B0%D1%82%D1%83%D1%81%D0%B0%2C_%D0%9B%D0%B8%D0%BC%D0%B0%D1%81%D1%81%D0%BE%D0%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2" cy="6858001"/>
          </a:xfrm>
          <a:prstGeom prst="rect">
            <a:avLst/>
          </a:prstGeom>
          <a:noFill/>
        </p:spPr>
      </p:pic>
      <p:pic>
        <p:nvPicPr>
          <p:cNvPr id="53250" name="Picture 2" descr="http://static.tonkosti.ru/images/f/fd/%D0%90%D0%BC%D0%B0%D1%82%D1%83%D1%81%2C_%D0%9B%D0%B8%D0%BC%D0%B0%D1%81%D1%81%D0%BE%D0%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9" y="3214686"/>
            <a:ext cx="4857752" cy="3643314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4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Археологічні розкопки </a:t>
            </a:r>
            <a:r>
              <a:rPr lang="uk-UA" dirty="0" err="1" smtClean="0"/>
              <a:t>Аматуса</a:t>
            </a:r>
            <a:r>
              <a:rPr lang="uk-UA" dirty="0" smtClean="0"/>
              <a:t> почалися тут вже в кінці 19 століття, історики вивчали руїни і в 1980 році. На території </a:t>
            </a:r>
            <a:r>
              <a:rPr lang="uk-UA" dirty="0" err="1" smtClean="0"/>
              <a:t>Аматуса</a:t>
            </a:r>
            <a:r>
              <a:rPr lang="uk-UA" dirty="0" smtClean="0"/>
              <a:t> знайдений акрополь і ринкова площа, система водоводів і руїни купалень. Копія чаші, кілька колонад і руїни кріпосних стін - ось максимум всього стародавнього, що можна знайти в </a:t>
            </a:r>
            <a:r>
              <a:rPr lang="uk-UA" dirty="0" err="1" smtClean="0"/>
              <a:t>Аматусі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 smtClean="0"/>
              <a:t>Більша </a:t>
            </a:r>
            <a:r>
              <a:rPr lang="uk-UA" dirty="0" smtClean="0"/>
              <a:t>частина знайдених тут артефактів перекочувала в музеї Кіпру, і дивитися на них краще всього там. Загалом, для неквапливої прогулянки, милування заходами і пари фотографій </a:t>
            </a:r>
            <a:r>
              <a:rPr lang="uk-UA" dirty="0" err="1" smtClean="0"/>
              <a:t>Аматус</a:t>
            </a:r>
            <a:r>
              <a:rPr lang="uk-UA" dirty="0" smtClean="0"/>
              <a:t> підійде. А ще він ідеальний для людей з багатою уявою, які не проти уявити себе в давньогрецькому місті. </a:t>
            </a:r>
            <a:endParaRPr lang="ru-RU" dirty="0" smtClean="0"/>
          </a:p>
          <a:p>
            <a:endParaRPr lang="uk-UA" dirty="0"/>
          </a:p>
        </p:txBody>
      </p:sp>
      <p:pic>
        <p:nvPicPr>
          <p:cNvPr id="54274" name="Picture 2" descr="http://static.tonkosti.ru/images/2/26/%D0%A1%D0%B0%D1%80%D0%BA%D0%BE%D1%84%D0%B0%D0%B3%2C_%D0%90%D0%BC%D0%B0%D1%82%D1%83%D1%81%2C_%D0%9B%D0%B8%D0%BC%D0%B0%D1%81%D1%81%D0%BE%D0%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920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Протарас</a:t>
            </a:r>
            <a:r>
              <a:rPr lang="uk-UA" dirty="0" smtClean="0"/>
              <a:t> – Бухта </a:t>
            </a:r>
            <a:r>
              <a:rPr lang="uk-UA" dirty="0" err="1" smtClean="0"/>
              <a:t>Фіг-Трі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err="1" smtClean="0"/>
              <a:t>Бухті</a:t>
            </a:r>
            <a:r>
              <a:rPr lang="ru-RU" dirty="0" smtClean="0"/>
              <a:t> </a:t>
            </a:r>
            <a:r>
              <a:rPr lang="ru-RU" dirty="0" err="1" smtClean="0"/>
              <a:t>Фіг</a:t>
            </a:r>
            <a:r>
              <a:rPr lang="ru-RU" dirty="0" smtClean="0"/>
              <a:t> </a:t>
            </a:r>
            <a:r>
              <a:rPr lang="ru-RU" dirty="0" err="1" smtClean="0"/>
              <a:t>Трі</a:t>
            </a:r>
            <a:r>
              <a:rPr lang="ru-RU" dirty="0" smtClean="0"/>
              <a:t> (Бухта </a:t>
            </a:r>
            <a:r>
              <a:rPr lang="ru-RU" dirty="0" err="1" smtClean="0"/>
              <a:t>фігового</a:t>
            </a:r>
            <a:r>
              <a:rPr lang="ru-RU" dirty="0" smtClean="0"/>
              <a:t> дерева), </a:t>
            </a:r>
            <a:r>
              <a:rPr lang="ru-RU" dirty="0" err="1" smtClean="0"/>
              <a:t>розташованої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Протараса</a:t>
            </a:r>
            <a:r>
              <a:rPr lang="ru-RU" dirty="0" smtClean="0"/>
              <a:t>, </a:t>
            </a:r>
            <a:r>
              <a:rPr lang="ru-RU" dirty="0" err="1" smtClean="0"/>
              <a:t>знаходиться</a:t>
            </a:r>
            <a:r>
              <a:rPr lang="ru-RU" dirty="0" smtClean="0"/>
              <a:t> один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найкращих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пляжів</a:t>
            </a:r>
            <a:r>
              <a:rPr lang="ru-RU" dirty="0" smtClean="0"/>
              <a:t> не </a:t>
            </a:r>
            <a:r>
              <a:rPr lang="ru-RU" dirty="0" err="1" smtClean="0"/>
              <a:t>лише</a:t>
            </a:r>
            <a:r>
              <a:rPr lang="ru-RU" dirty="0" smtClean="0"/>
              <a:t> </a:t>
            </a:r>
            <a:r>
              <a:rPr lang="ru-RU" dirty="0" err="1" smtClean="0"/>
              <a:t>міста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острова. </a:t>
            </a:r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бухта 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величезному</a:t>
            </a:r>
            <a:r>
              <a:rPr lang="ru-RU" dirty="0" smtClean="0"/>
              <a:t> </a:t>
            </a:r>
            <a:r>
              <a:rPr lang="ru-RU" dirty="0" err="1" smtClean="0"/>
              <a:t>фігового</a:t>
            </a:r>
            <a:r>
              <a:rPr lang="ru-RU" dirty="0" smtClean="0"/>
              <a:t> дерева, </a:t>
            </a:r>
            <a:r>
              <a:rPr lang="ru-RU" dirty="0" err="1" smtClean="0"/>
              <a:t>або</a:t>
            </a:r>
            <a:r>
              <a:rPr lang="ru-RU" dirty="0" smtClean="0"/>
              <a:t>, як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, </a:t>
            </a:r>
            <a:r>
              <a:rPr lang="ru-RU" dirty="0" err="1" smtClean="0"/>
              <a:t>смоковниці</a:t>
            </a:r>
            <a:r>
              <a:rPr lang="ru-RU" dirty="0" smtClean="0"/>
              <a:t>, яке росло на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 тому.</a:t>
            </a:r>
            <a:endParaRPr lang="uk-UA" dirty="0"/>
          </a:p>
        </p:txBody>
      </p:sp>
      <p:pic>
        <p:nvPicPr>
          <p:cNvPr id="55298" name="Picture 2" descr="Бухта Фиг Три с фото и описанием, достопримечательности Протараса, Кип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pic>
        <p:nvPicPr>
          <p:cNvPr id="55300" name="Picture 4" descr="Инжир Как Быть Красив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7349"/>
            <a:ext cx="3905250" cy="5200651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4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 </a:t>
            </a:r>
            <a:r>
              <a:rPr lang="ru-RU" dirty="0" err="1" smtClean="0"/>
              <a:t>північного</a:t>
            </a:r>
            <a:r>
              <a:rPr lang="ru-RU" dirty="0" smtClean="0"/>
              <a:t> боку пляжу </a:t>
            </a:r>
            <a:r>
              <a:rPr lang="ru-RU" dirty="0" err="1" smtClean="0"/>
              <a:t>є</a:t>
            </a:r>
            <a:r>
              <a:rPr lang="ru-RU" dirty="0" smtClean="0"/>
              <a:t> невелика </a:t>
            </a:r>
            <a:r>
              <a:rPr lang="ru-RU" dirty="0" err="1" smtClean="0"/>
              <a:t>скеляста</a:t>
            </a:r>
            <a:r>
              <a:rPr lang="ru-RU" dirty="0" smtClean="0"/>
              <a:t> бухточка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вузькою</a:t>
            </a:r>
            <a:r>
              <a:rPr lang="ru-RU" dirty="0" smtClean="0"/>
              <a:t> </a:t>
            </a:r>
            <a:r>
              <a:rPr lang="ru-RU" dirty="0" err="1" smtClean="0"/>
              <a:t>піщаною</a:t>
            </a:r>
            <a:r>
              <a:rPr lang="ru-RU" dirty="0" smtClean="0"/>
              <a:t> </a:t>
            </a:r>
            <a:r>
              <a:rPr lang="ru-RU" dirty="0" err="1" smtClean="0"/>
              <a:t>смугою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безліччю</a:t>
            </a:r>
            <a:r>
              <a:rPr lang="ru-RU" dirty="0" smtClean="0"/>
              <a:t> </a:t>
            </a:r>
            <a:r>
              <a:rPr lang="ru-RU" dirty="0" err="1" smtClean="0"/>
              <a:t>підводних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обстежити</a:t>
            </a:r>
            <a:r>
              <a:rPr lang="ru-RU" dirty="0" smtClean="0"/>
              <a:t> за </a:t>
            </a:r>
            <a:r>
              <a:rPr lang="ru-RU" dirty="0" err="1" smtClean="0"/>
              <a:t>наявності</a:t>
            </a:r>
            <a:r>
              <a:rPr lang="ru-RU" dirty="0" smtClean="0"/>
              <a:t> </a:t>
            </a:r>
            <a:r>
              <a:rPr lang="ru-RU" dirty="0" err="1" smtClean="0"/>
              <a:t>спеціального</a:t>
            </a:r>
            <a:r>
              <a:rPr lang="ru-RU" dirty="0" smtClean="0"/>
              <a:t> </a:t>
            </a:r>
            <a:r>
              <a:rPr lang="ru-RU" dirty="0" err="1" smtClean="0"/>
              <a:t>спорядження</a:t>
            </a:r>
            <a:r>
              <a:rPr lang="ru-RU" dirty="0" smtClean="0"/>
              <a:t>. А прямо в </a:t>
            </a:r>
            <a:r>
              <a:rPr lang="ru-RU" dirty="0" err="1" smtClean="0"/>
              <a:t>центрі</a:t>
            </a:r>
            <a:r>
              <a:rPr lang="ru-RU" dirty="0" smtClean="0"/>
              <a:t> затоки </a:t>
            </a:r>
            <a:r>
              <a:rPr lang="ru-RU" dirty="0" err="1" smtClean="0"/>
              <a:t>знаходиться</a:t>
            </a:r>
            <a:r>
              <a:rPr lang="ru-RU" dirty="0" smtClean="0"/>
              <a:t> маленький </a:t>
            </a:r>
            <a:r>
              <a:rPr lang="ru-RU" dirty="0" err="1" smtClean="0"/>
              <a:t>острів</a:t>
            </a:r>
            <a:r>
              <a:rPr lang="ru-RU" dirty="0" smtClean="0"/>
              <a:t>,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якому</a:t>
            </a:r>
            <a:r>
              <a:rPr lang="ru-RU" dirty="0" smtClean="0"/>
              <a:t> в </a:t>
            </a:r>
            <a:r>
              <a:rPr lang="ru-RU" dirty="0" err="1" smtClean="0"/>
              <a:t>бухті</a:t>
            </a:r>
            <a:r>
              <a:rPr lang="ru-RU" dirty="0" smtClean="0"/>
              <a:t> не </a:t>
            </a:r>
            <a:r>
              <a:rPr lang="ru-RU" dirty="0" err="1" smtClean="0"/>
              <a:t>буває</a:t>
            </a:r>
            <a:r>
              <a:rPr lang="ru-RU" dirty="0" smtClean="0"/>
              <a:t> великих </a:t>
            </a:r>
            <a:r>
              <a:rPr lang="ru-RU" dirty="0" err="1" smtClean="0"/>
              <a:t>хвиль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6322" name="Picture 2" descr="Fig Tree Bay Protaras Cyprus"/>
          <p:cNvPicPr>
            <a:picLocks noChangeAspect="1" noChangeArrowheads="1"/>
          </p:cNvPicPr>
          <p:nvPr/>
        </p:nvPicPr>
        <p:blipFill>
          <a:blip r:embed="rId2"/>
          <a:srcRect l="9375" r="184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Управляющая кнопка: в начало 4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Численні</a:t>
            </a:r>
            <a:r>
              <a:rPr lang="ru-RU" dirty="0" smtClean="0"/>
              <a:t> </a:t>
            </a:r>
            <a:r>
              <a:rPr lang="ru-RU" dirty="0" err="1" smtClean="0"/>
              <a:t>туристи</a:t>
            </a:r>
            <a:r>
              <a:rPr lang="ru-RU" dirty="0" smtClean="0"/>
              <a:t> </a:t>
            </a:r>
            <a:r>
              <a:rPr lang="ru-RU" dirty="0" err="1" smtClean="0"/>
              <a:t>люблять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за тепле море </a:t>
            </a:r>
            <a:r>
              <a:rPr lang="ru-RU" dirty="0" err="1" smtClean="0"/>
              <a:t>з</a:t>
            </a:r>
            <a:r>
              <a:rPr lang="ru-RU" dirty="0" smtClean="0"/>
              <a:t> хорошим дном, </a:t>
            </a:r>
            <a:r>
              <a:rPr lang="ru-RU" dirty="0" err="1" smtClean="0"/>
              <a:t>чистий</a:t>
            </a:r>
            <a:r>
              <a:rPr lang="ru-RU" dirty="0" smtClean="0"/>
              <a:t> </a:t>
            </a:r>
            <a:r>
              <a:rPr lang="ru-RU" dirty="0" err="1" smtClean="0"/>
              <a:t>білий</a:t>
            </a:r>
            <a:r>
              <a:rPr lang="ru-RU" dirty="0" smtClean="0"/>
              <a:t> </a:t>
            </a:r>
            <a:r>
              <a:rPr lang="ru-RU" dirty="0" err="1" smtClean="0"/>
              <a:t>пісок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величезну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розваг</a:t>
            </a:r>
            <a:r>
              <a:rPr lang="ru-RU" dirty="0" smtClean="0"/>
              <a:t> на </a:t>
            </a:r>
            <a:r>
              <a:rPr lang="ru-RU" dirty="0" err="1" smtClean="0"/>
              <a:t>будь-який</a:t>
            </a:r>
            <a:r>
              <a:rPr lang="ru-RU" dirty="0" smtClean="0"/>
              <a:t> смак,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на </a:t>
            </a:r>
            <a:r>
              <a:rPr lang="ru-RU" dirty="0" err="1" smtClean="0"/>
              <a:t>пляжі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відмінно</a:t>
            </a:r>
            <a:r>
              <a:rPr lang="ru-RU" dirty="0" smtClean="0"/>
              <a:t> </a:t>
            </a:r>
            <a:r>
              <a:rPr lang="ru-RU" dirty="0" err="1" smtClean="0"/>
              <a:t>обладнаний</a:t>
            </a:r>
            <a:r>
              <a:rPr lang="ru-RU" dirty="0" smtClean="0"/>
              <a:t>, </a:t>
            </a:r>
            <a:r>
              <a:rPr lang="ru-RU" dirty="0" err="1" smtClean="0"/>
              <a:t>всім</a:t>
            </a:r>
            <a:r>
              <a:rPr lang="ru-RU" dirty="0" smtClean="0"/>
              <a:t> </a:t>
            </a:r>
            <a:r>
              <a:rPr lang="ru-RU" dirty="0" err="1" smtClean="0"/>
              <a:t>бажаючим</a:t>
            </a:r>
            <a:r>
              <a:rPr lang="ru-RU" dirty="0" smtClean="0"/>
              <a:t> </a:t>
            </a:r>
            <a:r>
              <a:rPr lang="ru-RU" dirty="0" err="1" smtClean="0"/>
              <a:t>надаються</a:t>
            </a:r>
            <a:r>
              <a:rPr lang="ru-RU" dirty="0" smtClean="0"/>
              <a:t> лежаки, а на </a:t>
            </a:r>
            <a:r>
              <a:rPr lang="ru-RU" dirty="0" err="1" smtClean="0"/>
              <a:t>узбережжі</a:t>
            </a:r>
            <a:r>
              <a:rPr lang="ru-RU" dirty="0" smtClean="0"/>
              <a:t> за </a:t>
            </a:r>
            <a:r>
              <a:rPr lang="ru-RU" dirty="0" err="1" smtClean="0"/>
              <a:t>останній</a:t>
            </a:r>
            <a:r>
              <a:rPr lang="ru-RU" dirty="0" smtClean="0"/>
              <a:t> час </a:t>
            </a:r>
            <a:r>
              <a:rPr lang="ru-RU" dirty="0" err="1" smtClean="0"/>
              <a:t>з’явилося</a:t>
            </a:r>
            <a:r>
              <a:rPr lang="ru-RU" dirty="0" smtClean="0"/>
              <a:t>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барів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ресторанчиків</a:t>
            </a:r>
            <a:r>
              <a:rPr lang="ru-RU" dirty="0" smtClean="0"/>
              <a:t>, де </a:t>
            </a:r>
            <a:r>
              <a:rPr lang="ru-RU" dirty="0" err="1" smtClean="0"/>
              <a:t>готують</a:t>
            </a:r>
            <a:r>
              <a:rPr lang="ru-RU" dirty="0" smtClean="0"/>
              <a:t> страви </a:t>
            </a:r>
            <a:r>
              <a:rPr lang="ru-RU" dirty="0" err="1" smtClean="0"/>
              <a:t>місцевої</a:t>
            </a:r>
            <a:r>
              <a:rPr lang="ru-RU" dirty="0" smtClean="0"/>
              <a:t> </a:t>
            </a:r>
            <a:r>
              <a:rPr lang="ru-RU" dirty="0" err="1" smtClean="0"/>
              <a:t>кухні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" name="Picture 2" descr="Бухта Фиг Три в Протарасе - AYDA.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31"/>
            <a:ext cx="9144000" cy="6115051"/>
          </a:xfrm>
          <a:prstGeom prst="rect">
            <a:avLst/>
          </a:prstGeom>
          <a:noFill/>
        </p:spPr>
      </p:pic>
      <p:sp>
        <p:nvSpPr>
          <p:cNvPr id="7" name="Управляющая кнопка: в начало 6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Гімн </a:t>
            </a:r>
            <a:r>
              <a:rPr lang="uk-UA" dirty="0" smtClean="0"/>
              <a:t>свободі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b="1" dirty="0" smtClean="0"/>
              <a:t>«Гімн свободі»</a:t>
            </a:r>
            <a:r>
              <a:rPr lang="uk-UA" dirty="0" smtClean="0"/>
              <a:t> (</a:t>
            </a:r>
            <a:r>
              <a:rPr lang="uk-UA" dirty="0" err="1" smtClean="0"/>
              <a:t>грец</a:t>
            </a:r>
            <a:r>
              <a:rPr lang="uk-UA" dirty="0" smtClean="0"/>
              <a:t>.</a:t>
            </a:r>
            <a:r>
              <a:rPr lang="ru-RU" dirty="0" smtClean="0"/>
              <a:t> </a:t>
            </a:r>
            <a:r>
              <a:rPr lang="el-GR" i="1" dirty="0" smtClean="0"/>
              <a:t>Ὕμνος εἰς τὴν Ἐλευθερίαν </a:t>
            </a:r>
            <a:r>
              <a:rPr lang="uk-UA" i="1" dirty="0" err="1" smtClean="0"/>
              <a:t>Імнос</a:t>
            </a:r>
            <a:r>
              <a:rPr lang="uk-UA" i="1" dirty="0" smtClean="0"/>
              <a:t> </a:t>
            </a:r>
            <a:r>
              <a:rPr lang="uk-UA" i="1" dirty="0" err="1" smtClean="0"/>
              <a:t>іс</a:t>
            </a:r>
            <a:r>
              <a:rPr lang="uk-UA" i="1" dirty="0" smtClean="0"/>
              <a:t> </a:t>
            </a:r>
            <a:r>
              <a:rPr lang="uk-UA" i="1" dirty="0" err="1" smtClean="0"/>
              <a:t>тін</a:t>
            </a:r>
            <a:r>
              <a:rPr lang="uk-UA" i="1" dirty="0" smtClean="0"/>
              <a:t> </a:t>
            </a:r>
            <a:r>
              <a:rPr lang="uk-UA" i="1" dirty="0" err="1" smtClean="0"/>
              <a:t>Елевферіан</a:t>
            </a:r>
            <a:r>
              <a:rPr lang="uk-UA" dirty="0" smtClean="0"/>
              <a:t>; інший варіант перекладу назви — </a:t>
            </a:r>
            <a:r>
              <a:rPr lang="uk-UA" b="1" dirty="0" smtClean="0"/>
              <a:t>«Ода свободі»</a:t>
            </a:r>
            <a:r>
              <a:rPr lang="uk-UA" dirty="0" smtClean="0"/>
              <a:t>) — національний гімн Греції та Кіпру, написаний Ніколаосом Мандзаросом на текст фундатора новогрецької поезії Діонісіоса Соломоса. Поема Соломоса була створена у 1823 році й складається зі 158 строф. Музичний твір написано 1828–1830 років , в ньому використано лише 24 строфи, а в тій версії, що зазвичай виконується офіційно,— тільки дві строфи. Затверджений у якості гімну 1865 року.</a:t>
            </a:r>
            <a:endParaRPr lang="uk-UA" dirty="0"/>
          </a:p>
        </p:txBody>
      </p:sp>
      <p:pic>
        <p:nvPicPr>
          <p:cNvPr id="4" name="Gimn-Grecii-Gimn-svobode-910956957959962-949953962-964951957-917955949965952949961943945957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643050"/>
            <a:ext cx="300036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Се </a:t>
            </a:r>
            <a:r>
              <a:rPr lang="ru-RU" sz="2000" i="1" dirty="0" err="1" smtClean="0"/>
              <a:t>гнорізо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апо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копсі</a:t>
            </a:r>
            <a:endParaRPr lang="ru-RU" sz="2000" i="1" dirty="0" smtClean="0"/>
          </a:p>
          <a:p>
            <a:r>
              <a:rPr lang="ru-RU" sz="2000" i="1" dirty="0" smtClean="0"/>
              <a:t>ту </a:t>
            </a:r>
            <a:r>
              <a:rPr lang="ru-RU" sz="2000" i="1" dirty="0" err="1" smtClean="0"/>
              <a:t>спафіу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тромері</a:t>
            </a:r>
            <a:r>
              <a:rPr lang="ru-RU" sz="2000" i="1" dirty="0" smtClean="0"/>
              <a:t>,</a:t>
            </a:r>
          </a:p>
          <a:p>
            <a:r>
              <a:rPr lang="ru-RU" sz="2000" i="1" dirty="0" smtClean="0"/>
              <a:t>се </a:t>
            </a:r>
            <a:r>
              <a:rPr lang="ru-RU" sz="2000" i="1" dirty="0" err="1" smtClean="0"/>
              <a:t>гнорізо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апо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тін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опсі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пу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ме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віа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метраі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ї</a:t>
            </a:r>
            <a:r>
              <a:rPr lang="ru-RU" sz="2000" i="1" dirty="0" smtClean="0"/>
              <a:t>.</a:t>
            </a:r>
          </a:p>
          <a:p>
            <a:r>
              <a:rPr lang="ru-RU" sz="2000" i="1" dirty="0" err="1" smtClean="0"/>
              <a:t>Ап</a:t>
            </a:r>
            <a:r>
              <a:rPr lang="ru-RU" sz="2000" i="1" dirty="0" smtClean="0"/>
              <a:t>' та </a:t>
            </a:r>
            <a:r>
              <a:rPr lang="ru-RU" sz="2000" i="1" dirty="0" err="1" smtClean="0"/>
              <a:t>коккала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вгалмені</a:t>
            </a:r>
            <a:endParaRPr lang="ru-RU" sz="2000" i="1" dirty="0" smtClean="0"/>
          </a:p>
          <a:p>
            <a:r>
              <a:rPr lang="ru-RU" sz="2000" i="1" dirty="0" smtClean="0"/>
              <a:t>тон </a:t>
            </a:r>
            <a:r>
              <a:rPr lang="ru-RU" sz="2000" i="1" dirty="0" err="1" smtClean="0"/>
              <a:t>Еллінон</a:t>
            </a:r>
            <a:r>
              <a:rPr lang="ru-RU" sz="2000" i="1" dirty="0" smtClean="0"/>
              <a:t> та </a:t>
            </a:r>
            <a:r>
              <a:rPr lang="ru-RU" sz="2000" i="1" dirty="0" err="1" smtClean="0"/>
              <a:t>іера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ке</a:t>
            </a:r>
            <a:r>
              <a:rPr lang="ru-RU" sz="2000" i="1" dirty="0" smtClean="0"/>
              <a:t> </a:t>
            </a:r>
            <a:r>
              <a:rPr lang="ru-RU" sz="2000" i="1" dirty="0" smtClean="0"/>
              <a:t>сан </a:t>
            </a:r>
            <a:r>
              <a:rPr lang="ru-RU" sz="2000" i="1" dirty="0" err="1" smtClean="0"/>
              <a:t>прота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андріомені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Хере</a:t>
            </a:r>
            <a:r>
              <a:rPr lang="ru-RU" sz="2000" i="1" dirty="0" smtClean="0"/>
              <a:t>, о </a:t>
            </a:r>
            <a:r>
              <a:rPr lang="ru-RU" sz="2000" i="1" dirty="0" err="1" smtClean="0"/>
              <a:t>хере</a:t>
            </a:r>
            <a:r>
              <a:rPr lang="ru-RU" sz="2000" i="1" dirty="0" smtClean="0"/>
              <a:t>,</a:t>
            </a:r>
          </a:p>
          <a:p>
            <a:r>
              <a:rPr lang="ru-RU" sz="2000" i="1" dirty="0" smtClean="0"/>
              <a:t> </a:t>
            </a:r>
            <a:r>
              <a:rPr lang="ru-RU" sz="2000" i="1" dirty="0" err="1" smtClean="0"/>
              <a:t>Елевферіа</a:t>
            </a:r>
            <a:r>
              <a:rPr lang="ru-RU" sz="2000" i="1" dirty="0" smtClean="0"/>
              <a:t>!</a:t>
            </a:r>
            <a:endParaRPr lang="uk-U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857488" y="1643050"/>
            <a:ext cx="300039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Σὲ γνωρίζω ἀπὸ τὴν </a:t>
            </a:r>
            <a:r>
              <a:rPr lang="el-GR" sz="2000" dirty="0" smtClean="0"/>
              <a:t>κόψι</a:t>
            </a:r>
            <a:endParaRPr lang="uk-UA" sz="2000" dirty="0" smtClean="0"/>
          </a:p>
          <a:p>
            <a:r>
              <a:rPr lang="el-GR" sz="2000" dirty="0" smtClean="0"/>
              <a:t>Τοῦ </a:t>
            </a:r>
            <a:r>
              <a:rPr lang="el-GR" sz="2000" dirty="0" smtClean="0"/>
              <a:t>σπαθιοῦ τὴν τρομερή</a:t>
            </a:r>
            <a:r>
              <a:rPr lang="el-GR" sz="2000" dirty="0" smtClean="0"/>
              <a:t>,</a:t>
            </a:r>
            <a:endParaRPr lang="uk-UA" sz="2000" dirty="0" smtClean="0"/>
          </a:p>
          <a:p>
            <a:r>
              <a:rPr lang="el-GR" sz="2000" dirty="0" smtClean="0"/>
              <a:t>Σὲ </a:t>
            </a:r>
            <a:r>
              <a:rPr lang="el-GR" sz="2000" dirty="0" smtClean="0"/>
              <a:t>γνωρίζω ἀπὸ τὴν ὄψι</a:t>
            </a:r>
            <a:r>
              <a:rPr lang="el-GR" sz="2000" dirty="0" smtClean="0"/>
              <a:t>,</a:t>
            </a:r>
            <a:endParaRPr lang="uk-UA" sz="2000" dirty="0" smtClean="0"/>
          </a:p>
          <a:p>
            <a:r>
              <a:rPr lang="el-GR" sz="2000" dirty="0" smtClean="0"/>
              <a:t>Ποῦ </a:t>
            </a:r>
            <a:r>
              <a:rPr lang="el-GR" sz="2000" dirty="0" smtClean="0"/>
              <a:t>μὲ βία μετράει τὴν </a:t>
            </a:r>
            <a:r>
              <a:rPr lang="el-GR" sz="2000" dirty="0" smtClean="0"/>
              <a:t>γῆ</a:t>
            </a:r>
            <a:endParaRPr lang="uk-UA" sz="2000" dirty="0" smtClean="0"/>
          </a:p>
          <a:p>
            <a:r>
              <a:rPr lang="el-GR" sz="2000" dirty="0" smtClean="0"/>
              <a:t>Ἀπ</a:t>
            </a:r>
            <a:r>
              <a:rPr lang="el-GR" sz="2000" dirty="0" smtClean="0"/>
              <a:t>’ τὰ κόκκαλα </a:t>
            </a:r>
            <a:r>
              <a:rPr lang="el-GR" sz="2000" dirty="0" smtClean="0"/>
              <a:t>βγαλμένη</a:t>
            </a:r>
            <a:endParaRPr lang="uk-UA" sz="2000" dirty="0" smtClean="0"/>
          </a:p>
          <a:p>
            <a:r>
              <a:rPr lang="el-GR" sz="2000" dirty="0" smtClean="0"/>
              <a:t>Τῶν </a:t>
            </a:r>
            <a:r>
              <a:rPr lang="el-GR" sz="2000" dirty="0" smtClean="0"/>
              <a:t>Ἑλλήνων τὰ ἱερά</a:t>
            </a:r>
            <a:r>
              <a:rPr lang="el-GR" sz="2000" dirty="0" smtClean="0"/>
              <a:t>,</a:t>
            </a:r>
            <a:endParaRPr lang="uk-UA" sz="2000" dirty="0" smtClean="0"/>
          </a:p>
          <a:p>
            <a:r>
              <a:rPr lang="el-GR" sz="2000" dirty="0" smtClean="0"/>
              <a:t>Καὶ </a:t>
            </a:r>
            <a:r>
              <a:rPr lang="el-GR" sz="2000" dirty="0" smtClean="0"/>
              <a:t>σὰν πρῶτα </a:t>
            </a:r>
            <a:endParaRPr lang="uk-UA" sz="2000" dirty="0" smtClean="0"/>
          </a:p>
          <a:p>
            <a:r>
              <a:rPr lang="el-GR" sz="2000" dirty="0" smtClean="0"/>
              <a:t>ἀνδρειωμένη,</a:t>
            </a:r>
            <a:endParaRPr lang="uk-UA" sz="2000" dirty="0" smtClean="0"/>
          </a:p>
          <a:p>
            <a:r>
              <a:rPr lang="el-GR" sz="2000" dirty="0" smtClean="0"/>
              <a:t>Χαῖρε</a:t>
            </a:r>
            <a:r>
              <a:rPr lang="el-GR" sz="2000" dirty="0" smtClean="0"/>
              <a:t>, ὢ χαῖρε, </a:t>
            </a:r>
            <a:endParaRPr lang="uk-UA" sz="2000" dirty="0" smtClean="0"/>
          </a:p>
          <a:p>
            <a:r>
              <a:rPr lang="el-GR" sz="2000" dirty="0" smtClean="0"/>
              <a:t>Ἐλευθεριά</a:t>
            </a:r>
            <a:r>
              <a:rPr lang="uk-UA" sz="2000" dirty="0" smtClean="0"/>
              <a:t>!</a:t>
            </a:r>
            <a:endParaRPr lang="uk-UA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8" y="1643050"/>
            <a:ext cx="357193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i="1" dirty="0" err="1" smtClean="0"/>
              <a:t>Пізнаю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твій</a:t>
            </a:r>
            <a:r>
              <a:rPr lang="ru-RU" sz="2000" i="1" dirty="0" smtClean="0"/>
              <a:t> меч </a:t>
            </a:r>
            <a:r>
              <a:rPr lang="ru-RU" sz="2000" i="1" dirty="0" err="1" smtClean="0"/>
              <a:t>іскристий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Що</a:t>
            </a:r>
            <a:r>
              <a:rPr lang="ru-RU" sz="2000" i="1" dirty="0" smtClean="0"/>
              <a:t> </a:t>
            </a:r>
            <a:r>
              <a:rPr lang="ru-RU" sz="2000" i="1" dirty="0" smtClean="0"/>
              <a:t>в </a:t>
            </a:r>
            <a:r>
              <a:rPr lang="ru-RU" sz="2000" i="1" dirty="0" err="1" smtClean="0"/>
              <a:t>борні</a:t>
            </a:r>
            <a:r>
              <a:rPr lang="ru-RU" sz="2000" i="1" dirty="0" smtClean="0"/>
              <a:t> нас </a:t>
            </a:r>
            <a:r>
              <a:rPr lang="ru-RU" sz="2000" i="1" dirty="0" err="1" smtClean="0"/>
              <a:t>окрилив</a:t>
            </a:r>
            <a:r>
              <a:rPr lang="ru-RU" sz="2000" i="1" dirty="0" smtClean="0"/>
              <a:t>.</a:t>
            </a:r>
          </a:p>
          <a:p>
            <a:r>
              <a:rPr lang="ru-RU" sz="2000" i="1" dirty="0" err="1" smtClean="0"/>
              <a:t>Пізнаю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твій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зір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вогнистий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Що</a:t>
            </a:r>
            <a:r>
              <a:rPr lang="ru-RU" sz="2000" i="1" dirty="0" smtClean="0"/>
              <a:t> </a:t>
            </a:r>
            <a:r>
              <a:rPr lang="ru-RU" sz="2000" i="1" dirty="0" smtClean="0"/>
              <a:t>всю землю </a:t>
            </a:r>
            <a:r>
              <a:rPr lang="ru-RU" sz="2000" i="1" dirty="0" err="1" smtClean="0"/>
              <a:t>спопелив</a:t>
            </a:r>
            <a:r>
              <a:rPr lang="ru-RU" sz="2000" i="1" dirty="0" smtClean="0"/>
              <a:t>.</a:t>
            </a:r>
          </a:p>
          <a:p>
            <a:r>
              <a:rPr lang="ru-RU" sz="2000" i="1" dirty="0" smtClean="0"/>
              <a:t>З </a:t>
            </a:r>
            <a:r>
              <a:rPr lang="ru-RU" sz="2000" i="1" dirty="0" err="1" smtClean="0"/>
              <a:t>грецьких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кісток</a:t>
            </a:r>
            <a:r>
              <a:rPr lang="ru-RU" sz="2000" i="1" dirty="0" smtClean="0"/>
              <a:t> </a:t>
            </a:r>
            <a:endParaRPr lang="ru-RU" sz="2000" i="1" dirty="0" smtClean="0"/>
          </a:p>
          <a:p>
            <a:r>
              <a:rPr lang="ru-RU" sz="2000" i="1" dirty="0" err="1" smtClean="0"/>
              <a:t>постала</a:t>
            </a:r>
            <a:r>
              <a:rPr lang="ru-RU" sz="2000" i="1" dirty="0" smtClean="0"/>
              <a:t>,</a:t>
            </a:r>
          </a:p>
          <a:p>
            <a:r>
              <a:rPr lang="ru-RU" sz="2000" i="1" dirty="0" err="1" smtClean="0"/>
              <a:t>Невпокорена</a:t>
            </a:r>
            <a:r>
              <a:rPr lang="ru-RU" sz="2000" i="1" dirty="0" smtClean="0"/>
              <a:t>, свята</a:t>
            </a:r>
            <a:r>
              <a:rPr lang="ru-RU" sz="2000" i="1" dirty="0" smtClean="0"/>
              <a:t>.</a:t>
            </a:r>
          </a:p>
          <a:p>
            <a:r>
              <a:rPr lang="ru-RU" sz="2000" i="1" dirty="0" err="1" smtClean="0"/>
              <a:t>Знов</a:t>
            </a:r>
            <a:r>
              <a:rPr lang="ru-RU" sz="2000" i="1" dirty="0" smtClean="0"/>
              <a:t>, як перше, </a:t>
            </a:r>
            <a:r>
              <a:rPr lang="ru-RU" sz="2000" i="1" dirty="0" err="1" smtClean="0"/>
              <a:t>мужня</a:t>
            </a:r>
            <a:r>
              <a:rPr lang="ru-RU" sz="2000" i="1" dirty="0" smtClean="0"/>
              <a:t> стала</a:t>
            </a:r>
            <a:r>
              <a:rPr lang="ru-RU" sz="2000" i="1" dirty="0" smtClean="0"/>
              <a:t>.</a:t>
            </a:r>
          </a:p>
          <a:p>
            <a:r>
              <a:rPr lang="ru-RU" sz="2000" i="1" dirty="0" err="1" smtClean="0"/>
              <a:t>Слався</a:t>
            </a:r>
            <a:r>
              <a:rPr lang="ru-RU" sz="2000" i="1" dirty="0" smtClean="0"/>
              <a:t>, </a:t>
            </a:r>
            <a:endParaRPr lang="ru-RU" sz="2000" i="1" dirty="0" smtClean="0"/>
          </a:p>
          <a:p>
            <a:r>
              <a:rPr lang="ru-RU" sz="2000" i="1" dirty="0" smtClean="0"/>
              <a:t>Воле золота!</a:t>
            </a:r>
            <a:endParaRPr lang="uk-UA" sz="2000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8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  <p:bldP spid="7" grpId="0" animBg="1"/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Любителі</a:t>
            </a:r>
            <a:r>
              <a:rPr lang="ru-RU" dirty="0" smtClean="0"/>
              <a:t> активного </a:t>
            </a:r>
            <a:r>
              <a:rPr lang="ru-RU" dirty="0" err="1" smtClean="0"/>
              <a:t>відпочинку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зайнятися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численних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водного та пляжного спорту — </a:t>
            </a:r>
            <a:r>
              <a:rPr lang="ru-RU" dirty="0" err="1" smtClean="0"/>
              <a:t>тенісом</a:t>
            </a:r>
            <a:r>
              <a:rPr lang="ru-RU" dirty="0" smtClean="0"/>
              <a:t>, волейболом, </a:t>
            </a:r>
            <a:r>
              <a:rPr lang="ru-RU" dirty="0" err="1" smtClean="0"/>
              <a:t>каякингом</a:t>
            </a:r>
            <a:r>
              <a:rPr lang="ru-RU" dirty="0" smtClean="0"/>
              <a:t>, </a:t>
            </a:r>
            <a:r>
              <a:rPr lang="ru-RU" dirty="0" err="1" smtClean="0"/>
              <a:t>вітрильним</a:t>
            </a:r>
            <a:r>
              <a:rPr lang="ru-RU" dirty="0" smtClean="0"/>
              <a:t> спортом, </a:t>
            </a:r>
            <a:r>
              <a:rPr lang="ru-RU" dirty="0" err="1" smtClean="0"/>
              <a:t>покататися</a:t>
            </a:r>
            <a:r>
              <a:rPr lang="ru-RU" dirty="0" smtClean="0"/>
              <a:t> на водному </a:t>
            </a:r>
            <a:r>
              <a:rPr lang="ru-RU" dirty="0" err="1" smtClean="0"/>
              <a:t>мотоциклі</a:t>
            </a:r>
            <a:r>
              <a:rPr lang="ru-RU" dirty="0" smtClean="0"/>
              <a:t>, </a:t>
            </a:r>
            <a:r>
              <a:rPr lang="ru-RU" dirty="0" err="1" smtClean="0"/>
              <a:t>лижах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ж </a:t>
            </a:r>
            <a:r>
              <a:rPr lang="ru-RU" dirty="0" err="1" smtClean="0"/>
              <a:t>катері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пляж </a:t>
            </a:r>
            <a:r>
              <a:rPr lang="ru-RU" dirty="0" err="1" smtClean="0"/>
              <a:t>вважається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кращих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для </a:t>
            </a:r>
            <a:r>
              <a:rPr lang="ru-RU" dirty="0" err="1" smtClean="0"/>
              <a:t>заняття</a:t>
            </a:r>
            <a:r>
              <a:rPr lang="ru-RU" dirty="0" smtClean="0"/>
              <a:t> </a:t>
            </a:r>
            <a:r>
              <a:rPr lang="ru-RU" dirty="0" err="1" smtClean="0"/>
              <a:t>дайвінгом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58370" name="Picture 2" descr="Cyprus - Protaras - Fig Tree Bay, a photo from Famagusta, Ea…"/>
          <p:cNvPicPr>
            <a:picLocks noChangeAspect="1" noChangeArrowheads="1"/>
          </p:cNvPicPr>
          <p:nvPr/>
        </p:nvPicPr>
        <p:blipFill>
          <a:blip r:embed="rId2"/>
          <a:srcRect t="8829" r="16343"/>
          <a:stretch>
            <a:fillRect/>
          </a:stretch>
        </p:blipFill>
        <p:spPr bwMode="auto">
          <a:xfrm>
            <a:off x="-301056" y="0"/>
            <a:ext cx="9740181" cy="7072338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 err="1" smtClean="0"/>
              <a:t>Крім</a:t>
            </a:r>
            <a:r>
              <a:rPr lang="ru-RU" dirty="0" smtClean="0"/>
              <a:t> того, особливо бухта хороша для </a:t>
            </a:r>
            <a:r>
              <a:rPr lang="ru-RU" dirty="0" err="1" smtClean="0"/>
              <a:t>сімейного</a:t>
            </a:r>
            <a:r>
              <a:rPr lang="ru-RU" dirty="0" smtClean="0"/>
              <a:t> </a:t>
            </a:r>
            <a:r>
              <a:rPr lang="ru-RU" dirty="0" err="1" smtClean="0"/>
              <a:t>відпочинку</a:t>
            </a:r>
            <a:r>
              <a:rPr lang="ru-RU" dirty="0" smtClean="0"/>
              <a:t> — </a:t>
            </a:r>
            <a:r>
              <a:rPr lang="ru-RU" dirty="0" err="1" smtClean="0"/>
              <a:t>досить</a:t>
            </a:r>
            <a:r>
              <a:rPr lang="ru-RU" dirty="0" smtClean="0"/>
              <a:t> невелика </a:t>
            </a:r>
            <a:r>
              <a:rPr lang="ru-RU" dirty="0" err="1" smtClean="0"/>
              <a:t>глибина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берега, </a:t>
            </a:r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сильних</a:t>
            </a:r>
            <a:r>
              <a:rPr lang="ru-RU" dirty="0" smtClean="0"/>
              <a:t> </a:t>
            </a:r>
            <a:r>
              <a:rPr lang="ru-RU" dirty="0" err="1" smtClean="0"/>
              <a:t>хвиль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прозора</a:t>
            </a:r>
            <a:r>
              <a:rPr lang="ru-RU" dirty="0" smtClean="0"/>
              <a:t> вода прекрасно </a:t>
            </a:r>
            <a:r>
              <a:rPr lang="ru-RU" dirty="0" err="1" smtClean="0"/>
              <a:t>підходять</a:t>
            </a:r>
            <a:r>
              <a:rPr lang="ru-RU" dirty="0" smtClean="0"/>
              <a:t> для маленьких </a:t>
            </a:r>
            <a:r>
              <a:rPr lang="ru-RU" dirty="0" err="1" smtClean="0"/>
              <a:t>дітей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Недалеко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Фіг</a:t>
            </a:r>
            <a:r>
              <a:rPr lang="ru-RU" dirty="0" smtClean="0"/>
              <a:t> </a:t>
            </a:r>
            <a:r>
              <a:rPr lang="ru-RU" dirty="0" err="1" smtClean="0"/>
              <a:t>Трі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готелів</a:t>
            </a:r>
            <a:r>
              <a:rPr lang="ru-RU" dirty="0" smtClean="0"/>
              <a:t>,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бюджетних</a:t>
            </a:r>
            <a:r>
              <a:rPr lang="ru-RU" dirty="0" smtClean="0"/>
              <a:t> до </a:t>
            </a:r>
            <a:r>
              <a:rPr lang="ru-RU" dirty="0" err="1" smtClean="0"/>
              <a:t>п’ятизіркових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до</a:t>
            </a:r>
            <a:r>
              <a:rPr lang="ru-RU" dirty="0" smtClean="0"/>
              <a:t> того ж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 smtClean="0"/>
              <a:t>першокласні</a:t>
            </a:r>
            <a:r>
              <a:rPr lang="ru-RU" dirty="0" smtClean="0"/>
              <a:t> </a:t>
            </a:r>
            <a:r>
              <a:rPr lang="ru-RU" dirty="0" err="1" smtClean="0"/>
              <a:t>спа-послуги</a:t>
            </a:r>
            <a:r>
              <a:rPr lang="ru-RU" dirty="0" smtClean="0"/>
              <a:t>.</a:t>
            </a:r>
          </a:p>
          <a:p>
            <a:endParaRPr lang="uk-UA" dirty="0"/>
          </a:p>
        </p:txBody>
      </p:sp>
      <p:pic>
        <p:nvPicPr>
          <p:cNvPr id="59394" name="Picture 2" descr="Курорт Кипра Протарас. Обсуждение на LiveInternet - Российск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01058" y="6286496"/>
            <a:ext cx="642942" cy="571504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Протарас</a:t>
            </a:r>
            <a:r>
              <a:rPr lang="ru-RU" dirty="0" smtClean="0"/>
              <a:t> - Долина </a:t>
            </a:r>
            <a:r>
              <a:rPr lang="ru-RU" dirty="0" err="1" smtClean="0"/>
              <a:t>вітряних</a:t>
            </a:r>
            <a:r>
              <a:rPr lang="ru-RU" dirty="0" smtClean="0"/>
              <a:t> </a:t>
            </a:r>
            <a:r>
              <a:rPr lang="ru-RU" dirty="0" err="1" smtClean="0"/>
              <a:t>млинів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пам’ятних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дивовижних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невеликого курортного </a:t>
            </a:r>
            <a:r>
              <a:rPr lang="ru-RU" dirty="0" err="1" smtClean="0"/>
              <a:t>містечка</a:t>
            </a:r>
            <a:r>
              <a:rPr lang="ru-RU" dirty="0" smtClean="0"/>
              <a:t> </a:t>
            </a:r>
            <a:r>
              <a:rPr lang="ru-RU" dirty="0" err="1" smtClean="0"/>
              <a:t>Протарас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Долина </a:t>
            </a:r>
            <a:r>
              <a:rPr lang="ru-RU" dirty="0" err="1" smtClean="0"/>
              <a:t>вітряних</a:t>
            </a:r>
            <a:r>
              <a:rPr lang="ru-RU" dirty="0" smtClean="0"/>
              <a:t> </a:t>
            </a:r>
            <a:r>
              <a:rPr lang="ru-RU" dirty="0" err="1" smtClean="0"/>
              <a:t>млинів</a:t>
            </a:r>
            <a:r>
              <a:rPr lang="ru-RU" dirty="0" smtClean="0"/>
              <a:t>. Вона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в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кілометрах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прекрасного </a:t>
            </a:r>
            <a:r>
              <a:rPr lang="ru-RU" dirty="0" err="1" smtClean="0"/>
              <a:t>піщаного</a:t>
            </a:r>
            <a:r>
              <a:rPr lang="ru-RU" dirty="0" smtClean="0"/>
              <a:t> пляжу,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йти</a:t>
            </a:r>
            <a:r>
              <a:rPr lang="ru-RU" dirty="0" smtClean="0"/>
              <a:t> </a:t>
            </a:r>
            <a:r>
              <a:rPr lang="ru-RU" dirty="0" err="1" smtClean="0"/>
              <a:t>вглиб</a:t>
            </a:r>
            <a:r>
              <a:rPr lang="ru-RU" dirty="0" smtClean="0"/>
              <a:t> острова, недалеко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мису</a:t>
            </a:r>
            <a:r>
              <a:rPr lang="ru-RU" dirty="0" smtClean="0"/>
              <a:t> </a:t>
            </a:r>
            <a:r>
              <a:rPr lang="ru-RU" dirty="0" err="1" smtClean="0"/>
              <a:t>Каво-Греко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маленького села </a:t>
            </a:r>
            <a:r>
              <a:rPr lang="ru-RU" dirty="0" err="1" smtClean="0"/>
              <a:t>Паралімні</a:t>
            </a:r>
            <a:r>
              <a:rPr lang="ru-RU" dirty="0" smtClean="0"/>
              <a:t>.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«</a:t>
            </a:r>
            <a:r>
              <a:rPr lang="ru-RU" dirty="0" err="1" smtClean="0"/>
              <a:t>Червоними</a:t>
            </a:r>
            <a:r>
              <a:rPr lang="ru-RU" dirty="0" smtClean="0"/>
              <a:t> землями», </a:t>
            </a:r>
            <a:r>
              <a:rPr lang="ru-RU" dirty="0" err="1" smtClean="0"/>
              <a:t>і</a:t>
            </a:r>
            <a:r>
              <a:rPr lang="ru-RU" dirty="0" smtClean="0"/>
              <a:t> вона </a:t>
            </a:r>
            <a:r>
              <a:rPr lang="ru-RU" dirty="0" err="1" smtClean="0"/>
              <a:t>традиційно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місцем</a:t>
            </a:r>
            <a:r>
              <a:rPr lang="ru-RU" dirty="0" smtClean="0"/>
              <a:t> </a:t>
            </a:r>
            <a:r>
              <a:rPr lang="ru-RU" dirty="0" err="1" smtClean="0"/>
              <a:t>вирощування</a:t>
            </a:r>
            <a:r>
              <a:rPr lang="ru-RU" dirty="0" smtClean="0"/>
              <a:t> </a:t>
            </a:r>
            <a:r>
              <a:rPr lang="ru-RU" dirty="0" err="1" smtClean="0"/>
              <a:t>фруктів</a:t>
            </a:r>
            <a:r>
              <a:rPr lang="ru-RU" dirty="0" smtClean="0"/>
              <a:t> та </a:t>
            </a:r>
            <a:r>
              <a:rPr lang="ru-RU" dirty="0" err="1" smtClean="0"/>
              <a:t>овочів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в основному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там </a:t>
            </a:r>
            <a:r>
              <a:rPr lang="ru-RU" dirty="0" err="1" smtClean="0"/>
              <a:t>обробляють</a:t>
            </a:r>
            <a:r>
              <a:rPr lang="ru-RU" dirty="0" smtClean="0"/>
              <a:t> </a:t>
            </a:r>
            <a:r>
              <a:rPr lang="ru-RU" dirty="0" err="1" smtClean="0"/>
              <a:t>першосортну</a:t>
            </a:r>
            <a:r>
              <a:rPr lang="ru-RU" dirty="0" smtClean="0"/>
              <a:t> </a:t>
            </a:r>
            <a:r>
              <a:rPr lang="ru-RU" dirty="0" err="1" smtClean="0"/>
              <a:t>картоплю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" name="Picture 4" descr="Долина ветряных мельниц Глобус-ту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57692" cy="6858000"/>
          </a:xfrm>
          <a:prstGeom prst="rect">
            <a:avLst/>
          </a:prstGeom>
          <a:noFill/>
        </p:spPr>
      </p:pic>
      <p:sp>
        <p:nvSpPr>
          <p:cNvPr id="8" name="Управляющая кнопка: в начало 7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Так як </a:t>
            </a:r>
            <a:r>
              <a:rPr lang="ru-RU" dirty="0" err="1" smtClean="0"/>
              <a:t>територія</a:t>
            </a:r>
            <a:r>
              <a:rPr lang="ru-RU" dirty="0" smtClean="0"/>
              <a:t>, яку </a:t>
            </a:r>
            <a:r>
              <a:rPr lang="ru-RU" dirty="0" err="1" smtClean="0"/>
              <a:t>займають</a:t>
            </a:r>
            <a:r>
              <a:rPr lang="ru-RU" dirty="0" smtClean="0"/>
              <a:t> поля, </a:t>
            </a:r>
            <a:r>
              <a:rPr lang="ru-RU" dirty="0" err="1" smtClean="0"/>
              <a:t>досить</a:t>
            </a:r>
            <a:r>
              <a:rPr lang="ru-RU" dirty="0" smtClean="0"/>
              <a:t> обширна, а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</a:t>
            </a:r>
            <a:r>
              <a:rPr lang="ru-RU" dirty="0" err="1" smtClean="0"/>
              <a:t>недостатньо</a:t>
            </a:r>
            <a:r>
              <a:rPr lang="ru-RU" dirty="0" smtClean="0"/>
              <a:t> </a:t>
            </a:r>
            <a:r>
              <a:rPr lang="ru-RU" dirty="0" err="1" smtClean="0"/>
              <a:t>вологий</a:t>
            </a:r>
            <a:r>
              <a:rPr lang="ru-RU" dirty="0" smtClean="0"/>
              <a:t> для </a:t>
            </a:r>
            <a:r>
              <a:rPr lang="ru-RU" dirty="0" err="1" smtClean="0"/>
              <a:t>вирощування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культур, то для </a:t>
            </a:r>
            <a:r>
              <a:rPr lang="ru-RU" dirty="0" err="1" smtClean="0"/>
              <a:t>зрошення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сільськогосподарських</a:t>
            </a:r>
            <a:r>
              <a:rPr lang="ru-RU" dirty="0" smtClean="0"/>
              <a:t> </a:t>
            </a:r>
            <a:r>
              <a:rPr lang="ru-RU" dirty="0" err="1" smtClean="0"/>
              <a:t>угідь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побудована</a:t>
            </a:r>
            <a:r>
              <a:rPr lang="ru-RU" dirty="0" smtClean="0"/>
              <a:t> система </a:t>
            </a:r>
            <a:r>
              <a:rPr lang="ru-RU" dirty="0" err="1" smtClean="0"/>
              <a:t>вітряних</a:t>
            </a:r>
            <a:r>
              <a:rPr lang="ru-RU" dirty="0" smtClean="0"/>
              <a:t> </a:t>
            </a:r>
            <a:r>
              <a:rPr lang="ru-RU" dirty="0" err="1" smtClean="0"/>
              <a:t>млинів-насосів</a:t>
            </a:r>
            <a:r>
              <a:rPr lang="ru-RU" dirty="0" smtClean="0"/>
              <a:t>, яка </a:t>
            </a:r>
            <a:r>
              <a:rPr lang="ru-RU" dirty="0" err="1" smtClean="0"/>
              <a:t>швидко</a:t>
            </a:r>
            <a:r>
              <a:rPr lang="ru-RU" dirty="0" smtClean="0"/>
              <a:t> стала </a:t>
            </a:r>
            <a:r>
              <a:rPr lang="ru-RU" dirty="0" err="1" smtClean="0"/>
              <a:t>справжньою</a:t>
            </a:r>
            <a:r>
              <a:rPr lang="ru-RU" dirty="0" smtClean="0"/>
              <a:t> приманкою для </a:t>
            </a:r>
            <a:r>
              <a:rPr lang="ru-RU" dirty="0" err="1" smtClean="0"/>
              <a:t>туристів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, </a:t>
            </a:r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прозаїчне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,</a:t>
            </a:r>
            <a:r>
              <a:rPr lang="ru-RU" dirty="0" smtClean="0"/>
              <a:t> там </a:t>
            </a:r>
            <a:r>
              <a:rPr lang="ru-RU" dirty="0" smtClean="0"/>
              <a:t>стоять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сотень</a:t>
            </a:r>
            <a:r>
              <a:rPr lang="ru-RU" dirty="0" smtClean="0"/>
              <a:t> вітрогенераторів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виробляють</a:t>
            </a:r>
            <a:r>
              <a:rPr lang="ru-RU" dirty="0" smtClean="0"/>
              <a:t> </a:t>
            </a:r>
            <a:r>
              <a:rPr lang="ru-RU" dirty="0" err="1" smtClean="0"/>
              <a:t>дійсно</a:t>
            </a:r>
            <a:r>
              <a:rPr lang="ru-RU" dirty="0" smtClean="0"/>
              <a:t> </a:t>
            </a:r>
            <a:r>
              <a:rPr lang="ru-RU" dirty="0" err="1" smtClean="0"/>
              <a:t>незабутнє</a:t>
            </a:r>
            <a:r>
              <a:rPr lang="ru-RU" dirty="0" smtClean="0"/>
              <a:t> </a:t>
            </a:r>
            <a:r>
              <a:rPr lang="ru-RU" dirty="0" err="1" smtClean="0"/>
              <a:t>враження</a:t>
            </a:r>
            <a:r>
              <a:rPr lang="ru-RU" dirty="0" smtClean="0"/>
              <a:t>, </a:t>
            </a:r>
            <a:r>
              <a:rPr lang="ru-RU" dirty="0" err="1" smtClean="0"/>
              <a:t>перетворюючи</a:t>
            </a:r>
            <a:r>
              <a:rPr lang="ru-RU" dirty="0" smtClean="0"/>
              <a:t> долину в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романтичне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, де так </a:t>
            </a:r>
            <a:r>
              <a:rPr lang="ru-RU" dirty="0" err="1" smtClean="0"/>
              <a:t>люблять</a:t>
            </a:r>
            <a:r>
              <a:rPr lang="ru-RU" dirty="0" smtClean="0"/>
              <a:t> </a:t>
            </a:r>
            <a:r>
              <a:rPr lang="ru-RU" dirty="0" err="1" smtClean="0"/>
              <a:t>гуляти</a:t>
            </a:r>
            <a:r>
              <a:rPr lang="ru-RU" dirty="0" smtClean="0"/>
              <a:t> </a:t>
            </a:r>
            <a:r>
              <a:rPr lang="ru-RU" dirty="0" err="1" smtClean="0"/>
              <a:t>відпочиваючі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2468" name="Picture 4" descr="фотография Долина ветряных мельниц : (Протарас - Кипр). Фото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5"/>
            <a:ext cx="9144000" cy="7535335"/>
          </a:xfrm>
          <a:prstGeom prst="rect">
            <a:avLst/>
          </a:prstGeom>
          <a:noFill/>
        </p:spPr>
      </p:pic>
      <p:pic>
        <p:nvPicPr>
          <p:cNvPr id="62466" name="Picture 2" descr="фотография Долина ветряных мельниц : (Протарас - Кипр). Фото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-182456"/>
            <a:ext cx="4714876" cy="7040456"/>
          </a:xfrm>
          <a:prstGeom prst="rect">
            <a:avLst/>
          </a:prstGeom>
          <a:noFill/>
        </p:spPr>
      </p:pic>
      <p:sp>
        <p:nvSpPr>
          <p:cNvPr id="7" name="Управляющая кнопка: в начало 6">
            <a:hlinkClick r:id="rId4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вітряні</a:t>
            </a:r>
            <a:r>
              <a:rPr lang="ru-RU" dirty="0" smtClean="0"/>
              <a:t> </a:t>
            </a:r>
            <a:r>
              <a:rPr lang="ru-RU" dirty="0" err="1" smtClean="0"/>
              <a:t>млини</a:t>
            </a:r>
            <a:r>
              <a:rPr lang="ru-RU" dirty="0" smtClean="0"/>
              <a:t>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енергією</a:t>
            </a:r>
            <a:r>
              <a:rPr lang="ru-RU" dirty="0" smtClean="0"/>
              <a:t> систему </a:t>
            </a:r>
            <a:r>
              <a:rPr lang="ru-RU" dirty="0" err="1" smtClean="0"/>
              <a:t>зрошення</a:t>
            </a:r>
            <a:r>
              <a:rPr lang="ru-RU" dirty="0" smtClean="0"/>
              <a:t>,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чому</a:t>
            </a:r>
            <a:r>
              <a:rPr lang="ru-RU" dirty="0" smtClean="0"/>
              <a:t>, силами </a:t>
            </a:r>
            <a:r>
              <a:rPr lang="ru-RU" dirty="0" err="1" smtClean="0"/>
              <a:t>самої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, регулярно </a:t>
            </a:r>
            <a:r>
              <a:rPr lang="ru-RU" dirty="0" err="1" smtClean="0"/>
              <a:t>здійснюється</a:t>
            </a:r>
            <a:r>
              <a:rPr lang="ru-RU" dirty="0" smtClean="0"/>
              <a:t> полив </a:t>
            </a:r>
            <a:r>
              <a:rPr lang="ru-RU" dirty="0" err="1" smtClean="0"/>
              <a:t>рослин</a:t>
            </a:r>
            <a:r>
              <a:rPr lang="ru-RU" dirty="0" smtClean="0"/>
              <a:t> на </a:t>
            </a:r>
            <a:r>
              <a:rPr lang="ru-RU" dirty="0" err="1" smtClean="0"/>
              <a:t>обширних</a:t>
            </a:r>
            <a:r>
              <a:rPr lang="ru-RU" dirty="0" smtClean="0"/>
              <a:t> полях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острова.</a:t>
            </a:r>
          </a:p>
          <a:p>
            <a:pPr fontAlgn="base"/>
            <a:r>
              <a:rPr lang="ru-RU" dirty="0" err="1" smtClean="0"/>
              <a:t>Крім</a:t>
            </a:r>
            <a:r>
              <a:rPr lang="ru-RU" dirty="0" smtClean="0"/>
              <a:t> того, не </a:t>
            </a:r>
            <a:r>
              <a:rPr lang="ru-RU" dirty="0" err="1" smtClean="0"/>
              <a:t>останню</a:t>
            </a:r>
            <a:r>
              <a:rPr lang="ru-RU" dirty="0" smtClean="0"/>
              <a:t> роль у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стало таким </a:t>
            </a:r>
            <a:r>
              <a:rPr lang="ru-RU" dirty="0" err="1" smtClean="0"/>
              <a:t>популярним</a:t>
            </a:r>
            <a:r>
              <a:rPr lang="ru-RU" dirty="0" smtClean="0"/>
              <a:t>, </a:t>
            </a:r>
            <a:r>
              <a:rPr lang="ru-RU" dirty="0" err="1" smtClean="0"/>
              <a:t>зіграло</a:t>
            </a:r>
            <a:r>
              <a:rPr lang="ru-RU" dirty="0" smtClean="0"/>
              <a:t>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Протарас</a:t>
            </a:r>
            <a:r>
              <a:rPr lang="ru-RU" dirty="0" smtClean="0"/>
              <a:t> — </a:t>
            </a:r>
            <a:r>
              <a:rPr lang="ru-RU" dirty="0" err="1" smtClean="0"/>
              <a:t>виключно</a:t>
            </a:r>
            <a:r>
              <a:rPr lang="ru-RU" dirty="0" smtClean="0"/>
              <a:t> </a:t>
            </a:r>
            <a:r>
              <a:rPr lang="ru-RU" dirty="0" err="1" smtClean="0"/>
              <a:t>курортне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, там практично 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 err="1" smtClean="0"/>
              <a:t>особливих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,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пляжів</a:t>
            </a:r>
            <a:r>
              <a:rPr lang="ru-RU" dirty="0" smtClean="0"/>
              <a:t>, музею та </a:t>
            </a:r>
            <a:r>
              <a:rPr lang="ru-RU" dirty="0" err="1" smtClean="0"/>
              <a:t>кількох</a:t>
            </a:r>
            <a:r>
              <a:rPr lang="ru-RU" dirty="0" smtClean="0"/>
              <a:t> </a:t>
            </a:r>
            <a:r>
              <a:rPr lang="ru-RU" dirty="0" err="1" smtClean="0"/>
              <a:t>церков</a:t>
            </a:r>
            <a:r>
              <a:rPr lang="ru-RU" dirty="0" smtClean="0"/>
              <a:t>. Та </a:t>
            </a:r>
            <a:r>
              <a:rPr lang="ru-RU" dirty="0" err="1" smtClean="0"/>
              <a:t>й</a:t>
            </a:r>
            <a:r>
              <a:rPr lang="ru-RU" dirty="0" smtClean="0"/>
              <a:t> до того ж до </a:t>
            </a:r>
            <a:r>
              <a:rPr lang="ru-RU" dirty="0" err="1" smtClean="0"/>
              <a:t>Долини</a:t>
            </a:r>
            <a:r>
              <a:rPr lang="ru-RU" dirty="0" smtClean="0"/>
              <a:t> </a:t>
            </a:r>
            <a:r>
              <a:rPr lang="ru-RU" dirty="0" err="1" smtClean="0"/>
              <a:t>вітряних</a:t>
            </a:r>
            <a:r>
              <a:rPr lang="ru-RU" dirty="0" smtClean="0"/>
              <a:t> </a:t>
            </a:r>
            <a:r>
              <a:rPr lang="ru-RU" dirty="0" err="1" smtClean="0"/>
              <a:t>млинів</a:t>
            </a:r>
            <a:r>
              <a:rPr lang="ru-RU" dirty="0" smtClean="0"/>
              <a:t> </a:t>
            </a:r>
            <a:r>
              <a:rPr lang="ru-RU" dirty="0" err="1" smtClean="0"/>
              <a:t>дійсно</a:t>
            </a:r>
            <a:r>
              <a:rPr lang="ru-RU" dirty="0" smtClean="0"/>
              <a:t> легко </a:t>
            </a:r>
            <a:r>
              <a:rPr lang="ru-RU" dirty="0" err="1" smtClean="0"/>
              <a:t>дістатися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не </a:t>
            </a:r>
            <a:r>
              <a:rPr lang="ru-RU" dirty="0" err="1" smtClean="0"/>
              <a:t>зажадає</a:t>
            </a:r>
            <a:r>
              <a:rPr lang="ru-RU" dirty="0" smtClean="0"/>
              <a:t> </a:t>
            </a:r>
            <a:r>
              <a:rPr lang="ru-RU" dirty="0" err="1" smtClean="0"/>
              <a:t>особливих</a:t>
            </a:r>
            <a:r>
              <a:rPr lang="ru-RU" dirty="0" smtClean="0"/>
              <a:t> </a:t>
            </a:r>
            <a:r>
              <a:rPr lang="ru-RU" dirty="0" err="1" smtClean="0"/>
              <a:t>матеріальних</a:t>
            </a:r>
            <a:r>
              <a:rPr lang="ru-RU" dirty="0" smtClean="0"/>
              <a:t> </a:t>
            </a:r>
            <a:r>
              <a:rPr lang="ru-RU" dirty="0" err="1" smtClean="0"/>
              <a:t>витрат</a:t>
            </a:r>
            <a:r>
              <a:rPr lang="ru-RU" dirty="0" smtClean="0"/>
              <a:t>, </a:t>
            </a:r>
            <a:r>
              <a:rPr lang="ru-RU" dirty="0" err="1" smtClean="0"/>
              <a:t>зате</a:t>
            </a:r>
            <a:r>
              <a:rPr lang="ru-RU" dirty="0" smtClean="0"/>
              <a:t> </a:t>
            </a:r>
            <a:r>
              <a:rPr lang="ru-RU" dirty="0" err="1" smtClean="0"/>
              <a:t>залишить</a:t>
            </a:r>
            <a:r>
              <a:rPr lang="ru-RU" dirty="0" smtClean="0"/>
              <a:t> </a:t>
            </a:r>
            <a:r>
              <a:rPr lang="ru-RU" dirty="0" err="1" smtClean="0"/>
              <a:t>масу</a:t>
            </a:r>
            <a:r>
              <a:rPr lang="ru-RU" dirty="0" smtClean="0"/>
              <a:t> </a:t>
            </a:r>
            <a:r>
              <a:rPr lang="ru-RU" dirty="0" err="1" smtClean="0"/>
              <a:t>незабутніх</a:t>
            </a:r>
            <a:r>
              <a:rPr lang="ru-RU" dirty="0" smtClean="0"/>
              <a:t> </a:t>
            </a:r>
            <a:r>
              <a:rPr lang="ru-RU" dirty="0" err="1" smtClean="0"/>
              <a:t>вражень</a:t>
            </a:r>
            <a:r>
              <a:rPr lang="ru-RU" dirty="0" smtClean="0"/>
              <a:t>.</a:t>
            </a:r>
            <a:endParaRPr lang="ru-RU" dirty="0" smtClean="0"/>
          </a:p>
        </p:txBody>
      </p:sp>
      <p:pic>
        <p:nvPicPr>
          <p:cNvPr id="63490" name="Picture 2" descr="Кипр, Протарас, Pernera Beach Hotel 3* Горящие туры и путевк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err="1" smtClean="0"/>
              <a:t>Айя-Напа</a:t>
            </a:r>
            <a:r>
              <a:rPr lang="ru-RU" b="1" cap="all" dirty="0" smtClean="0"/>
              <a:t> - ЛУНА-ПАРК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/>
              <a:t>Кіпр</a:t>
            </a:r>
            <a:r>
              <a:rPr lang="ru-RU" dirty="0" smtClean="0"/>
              <a:t> </a:t>
            </a:r>
            <a:r>
              <a:rPr lang="ru-RU" dirty="0" err="1" smtClean="0"/>
              <a:t>готовий</a:t>
            </a:r>
            <a:r>
              <a:rPr lang="ru-RU" dirty="0" smtClean="0"/>
              <a:t> </a:t>
            </a:r>
            <a:r>
              <a:rPr lang="ru-RU" dirty="0" err="1" smtClean="0"/>
              <a:t>порадувати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гостей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незвичайними</a:t>
            </a:r>
            <a:r>
              <a:rPr lang="ru-RU" dirty="0" smtClean="0"/>
              <a:t> </a:t>
            </a:r>
            <a:r>
              <a:rPr lang="ru-RU" dirty="0" err="1" smtClean="0"/>
              <a:t>розвагами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них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стандартні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не </a:t>
            </a:r>
            <a:r>
              <a:rPr lang="ru-RU" dirty="0" err="1" smtClean="0"/>
              <a:t>робить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 smtClean="0"/>
              <a:t>цікавими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тому,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відпочиваєте</a:t>
            </a:r>
            <a:r>
              <a:rPr lang="ru-RU" dirty="0" smtClean="0"/>
              <a:t> в </a:t>
            </a:r>
            <a:r>
              <a:rPr lang="ru-RU" dirty="0" err="1" smtClean="0"/>
              <a:t>Айя-Напі</a:t>
            </a:r>
            <a:r>
              <a:rPr lang="ru-RU" dirty="0" smtClean="0"/>
              <a:t>, то не </a:t>
            </a:r>
            <a:r>
              <a:rPr lang="ru-RU" dirty="0" err="1" smtClean="0"/>
              <a:t>пропустіть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шанс весело та активно провести </a:t>
            </a:r>
            <a:r>
              <a:rPr lang="ru-RU" dirty="0" err="1" smtClean="0"/>
              <a:t>свій</a:t>
            </a:r>
            <a:r>
              <a:rPr lang="ru-RU" dirty="0" smtClean="0"/>
              <a:t> час в </a:t>
            </a:r>
            <a:r>
              <a:rPr lang="ru-RU" dirty="0" err="1" smtClean="0"/>
              <a:t>сучасному</a:t>
            </a:r>
            <a:r>
              <a:rPr lang="ru-RU" dirty="0" smtClean="0"/>
              <a:t> луна-парку. </a:t>
            </a:r>
            <a:r>
              <a:rPr lang="ru-RU" dirty="0" err="1" smtClean="0"/>
              <a:t>Деякі</a:t>
            </a:r>
            <a:r>
              <a:rPr lang="ru-RU" dirty="0" smtClean="0"/>
              <a:t> люди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називають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«</a:t>
            </a:r>
            <a:r>
              <a:rPr lang="ru-RU" dirty="0" err="1" smtClean="0"/>
              <a:t>зборами</a:t>
            </a:r>
            <a:r>
              <a:rPr lang="ru-RU" dirty="0" smtClean="0"/>
              <a:t> </a:t>
            </a:r>
            <a:r>
              <a:rPr lang="ru-RU" dirty="0" err="1" smtClean="0"/>
              <a:t>безумців</a:t>
            </a:r>
            <a:r>
              <a:rPr lang="ru-RU" dirty="0" smtClean="0"/>
              <a:t>». </a:t>
            </a:r>
            <a:r>
              <a:rPr lang="ru-RU" dirty="0" err="1" smtClean="0"/>
              <a:t>Це</a:t>
            </a:r>
            <a:r>
              <a:rPr lang="ru-RU" dirty="0" smtClean="0"/>
              <a:t> не просто так, </a:t>
            </a:r>
            <a:r>
              <a:rPr lang="ru-RU" dirty="0" err="1" smtClean="0"/>
              <a:t>адже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тут </a:t>
            </a:r>
            <a:r>
              <a:rPr lang="ru-RU" dirty="0" err="1" smtClean="0"/>
              <a:t>атракціони</a:t>
            </a:r>
            <a:r>
              <a:rPr lang="ru-RU" dirty="0" smtClean="0"/>
              <a:t>, </a:t>
            </a:r>
            <a:r>
              <a:rPr lang="ru-RU" dirty="0" err="1" smtClean="0"/>
              <a:t>спробувати</a:t>
            </a:r>
            <a:r>
              <a:rPr lang="ru-RU" dirty="0" smtClean="0"/>
              <a:t>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зважиться</a:t>
            </a:r>
            <a:r>
              <a:rPr lang="ru-RU" dirty="0" smtClean="0"/>
              <a:t> далеко не </a:t>
            </a:r>
            <a:r>
              <a:rPr lang="ru-RU" dirty="0" err="1" smtClean="0"/>
              <a:t>кожен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7586" name="Picture 2" descr="Луна-парк в Айя-Напе, Кипр, Айя-Напа: фото, описание, адре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429288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Айя-Напа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курорт для </a:t>
            </a:r>
            <a:r>
              <a:rPr lang="ru-RU" dirty="0" err="1" smtClean="0"/>
              <a:t>молоді</a:t>
            </a:r>
            <a:r>
              <a:rPr lang="ru-RU" dirty="0" smtClean="0"/>
              <a:t>, де всю </a:t>
            </a:r>
            <a:r>
              <a:rPr lang="ru-RU" dirty="0" err="1" smtClean="0"/>
              <a:t>ніч</a:t>
            </a:r>
            <a:r>
              <a:rPr lang="ru-RU" dirty="0" smtClean="0"/>
              <a:t> </a:t>
            </a:r>
            <a:r>
              <a:rPr lang="ru-RU" dirty="0" err="1" smtClean="0"/>
              <a:t>безперервно</a:t>
            </a:r>
            <a:r>
              <a:rPr lang="ru-RU" dirty="0" smtClean="0"/>
              <a:t> шумно </a:t>
            </a:r>
            <a:r>
              <a:rPr lang="ru-RU" dirty="0" err="1" smtClean="0"/>
              <a:t>і</a:t>
            </a:r>
            <a:r>
              <a:rPr lang="ru-RU" dirty="0" smtClean="0"/>
              <a:t> весело.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шуму, </a:t>
            </a:r>
            <a:r>
              <a:rPr lang="ru-RU" dirty="0" err="1" smtClean="0"/>
              <a:t>безсумнівно</a:t>
            </a:r>
            <a:r>
              <a:rPr lang="ru-RU" dirty="0" smtClean="0"/>
              <a:t>, </a:t>
            </a:r>
            <a:r>
              <a:rPr lang="ru-RU" dirty="0" err="1" smtClean="0"/>
              <a:t>чутно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крики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луна-парку. </a:t>
            </a:r>
            <a:r>
              <a:rPr lang="ru-RU" dirty="0" err="1" smtClean="0"/>
              <a:t>Приміром</a:t>
            </a:r>
            <a:r>
              <a:rPr lang="ru-RU" dirty="0" smtClean="0"/>
              <a:t>, вас </a:t>
            </a:r>
            <a:r>
              <a:rPr lang="ru-RU" dirty="0" err="1" smtClean="0"/>
              <a:t>чекає</a:t>
            </a:r>
            <a:r>
              <a:rPr lang="ru-RU" dirty="0" smtClean="0"/>
              <a:t> </a:t>
            </a:r>
            <a:r>
              <a:rPr lang="ru-RU" dirty="0" err="1" smtClean="0"/>
              <a:t>атракціон</a:t>
            </a:r>
            <a:r>
              <a:rPr lang="ru-RU" dirty="0" smtClean="0"/>
              <a:t>, де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сідаєте</a:t>
            </a:r>
            <a:r>
              <a:rPr lang="ru-RU" dirty="0" smtClean="0"/>
              <a:t> в капсулу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підсвіткою</a:t>
            </a:r>
            <a:r>
              <a:rPr lang="ru-RU" dirty="0" smtClean="0"/>
              <a:t>, яку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 smtClean="0"/>
              <a:t>кидає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боку в </a:t>
            </a:r>
            <a:r>
              <a:rPr lang="ru-RU" dirty="0" err="1" smtClean="0"/>
              <a:t>бік</a:t>
            </a:r>
            <a:r>
              <a:rPr lang="ru-RU" dirty="0" smtClean="0"/>
              <a:t> на десятки </a:t>
            </a:r>
            <a:r>
              <a:rPr lang="ru-RU" dirty="0" err="1" smtClean="0"/>
              <a:t>метрів</a:t>
            </a:r>
            <a:r>
              <a:rPr lang="ru-RU" dirty="0" smtClean="0"/>
              <a:t>.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smtClean="0"/>
              <a:t>можете </a:t>
            </a:r>
            <a:r>
              <a:rPr lang="ru-RU" dirty="0" err="1" smtClean="0"/>
              <a:t>собі</a:t>
            </a:r>
            <a:r>
              <a:rPr lang="ru-RU" dirty="0" smtClean="0"/>
              <a:t> </a:t>
            </a:r>
            <a:r>
              <a:rPr lang="ru-RU" dirty="0" err="1" smtClean="0"/>
              <a:t>уявити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запаморочливі</a:t>
            </a:r>
            <a:r>
              <a:rPr lang="ru-RU" dirty="0" smtClean="0"/>
              <a:t> крики </a:t>
            </a:r>
            <a:r>
              <a:rPr lang="ru-RU" dirty="0" err="1" smtClean="0"/>
              <a:t>лунають</a:t>
            </a:r>
            <a:r>
              <a:rPr lang="ru-RU" dirty="0" smtClean="0"/>
              <a:t>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. Але не </a:t>
            </a:r>
            <a:r>
              <a:rPr lang="ru-RU" dirty="0" err="1" smtClean="0"/>
              <a:t>варто</a:t>
            </a:r>
            <a:r>
              <a:rPr lang="ru-RU" dirty="0" smtClean="0"/>
              <a:t> </a:t>
            </a:r>
            <a:r>
              <a:rPr lang="ru-RU" dirty="0" err="1" smtClean="0"/>
              <a:t>хвилюватися</a:t>
            </a:r>
            <a:r>
              <a:rPr lang="ru-RU" dirty="0" smtClean="0"/>
              <a:t> – </a:t>
            </a:r>
            <a:r>
              <a:rPr lang="ru-RU" dirty="0" err="1" smtClean="0"/>
              <a:t>виживають</a:t>
            </a:r>
            <a:r>
              <a:rPr lang="ru-RU" dirty="0" smtClean="0"/>
              <a:t> </a:t>
            </a:r>
            <a:r>
              <a:rPr lang="ru-RU" dirty="0" err="1" smtClean="0"/>
              <a:t>усі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8610" name="Picture 2" descr="Достопримечательности Айя На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цікавим</a:t>
            </a:r>
            <a:r>
              <a:rPr lang="ru-RU" dirty="0" smtClean="0"/>
              <a:t> </a:t>
            </a:r>
            <a:r>
              <a:rPr lang="ru-RU" dirty="0" err="1" smtClean="0"/>
              <a:t>рішенням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вивісити</a:t>
            </a:r>
            <a:r>
              <a:rPr lang="ru-RU" dirty="0" smtClean="0"/>
              <a:t> на </a:t>
            </a:r>
            <a:r>
              <a:rPr lang="ru-RU" dirty="0" err="1" smtClean="0"/>
              <a:t>вході</a:t>
            </a:r>
            <a:r>
              <a:rPr lang="ru-RU" dirty="0" smtClean="0"/>
              <a:t> в луна-парк </a:t>
            </a:r>
            <a:r>
              <a:rPr lang="ru-RU" dirty="0" err="1" smtClean="0"/>
              <a:t>обличчя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</a:t>
            </a:r>
            <a:r>
              <a:rPr lang="ru-RU" dirty="0" err="1" smtClean="0"/>
              <a:t>атракціонів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дозволить вам </a:t>
            </a:r>
            <a:r>
              <a:rPr lang="ru-RU" dirty="0" err="1" smtClean="0"/>
              <a:t>відразу</a:t>
            </a:r>
            <a:r>
              <a:rPr lang="ru-RU" dirty="0" smtClean="0"/>
              <a:t> </a:t>
            </a:r>
            <a:r>
              <a:rPr lang="ru-RU" dirty="0" err="1" smtClean="0"/>
              <a:t>зрозуміти</a:t>
            </a:r>
            <a:r>
              <a:rPr lang="ru-RU" dirty="0" smtClean="0"/>
              <a:t>, як </a:t>
            </a:r>
            <a:r>
              <a:rPr lang="ru-RU" dirty="0" err="1" smtClean="0"/>
              <a:t>ви</a:t>
            </a:r>
            <a:r>
              <a:rPr lang="ru-RU" dirty="0" smtClean="0"/>
              <a:t> будете </a:t>
            </a:r>
            <a:r>
              <a:rPr lang="ru-RU" dirty="0" err="1" smtClean="0"/>
              <a:t>виглядати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шаленого</a:t>
            </a:r>
            <a:r>
              <a:rPr lang="ru-RU" dirty="0" smtClean="0"/>
              <a:t> </a:t>
            </a:r>
            <a:r>
              <a:rPr lang="ru-RU" dirty="0" err="1" smtClean="0"/>
              <a:t>припливу</a:t>
            </a:r>
            <a:r>
              <a:rPr lang="ru-RU" dirty="0" smtClean="0"/>
              <a:t> </a:t>
            </a:r>
            <a:r>
              <a:rPr lang="ru-RU" dirty="0" err="1" smtClean="0"/>
              <a:t>адреналіну</a:t>
            </a:r>
            <a:r>
              <a:rPr lang="ru-RU" dirty="0" smtClean="0"/>
              <a:t>. Є в луна-парку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атракціонів</a:t>
            </a:r>
            <a:r>
              <a:rPr lang="ru-RU" dirty="0" smtClean="0"/>
              <a:t> </a:t>
            </a:r>
            <a:r>
              <a:rPr lang="ru-RU" dirty="0" err="1" smtClean="0"/>
              <a:t>простіших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спокійніших</a:t>
            </a:r>
            <a:r>
              <a:rPr lang="ru-RU" dirty="0" smtClean="0"/>
              <a:t> (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висловлюватися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точно),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чортове</a:t>
            </a:r>
            <a:r>
              <a:rPr lang="ru-RU" dirty="0" smtClean="0"/>
              <a:t> колесо, </a:t>
            </a:r>
            <a:r>
              <a:rPr lang="ru-RU" dirty="0" err="1" smtClean="0"/>
              <a:t>каруселі</a:t>
            </a:r>
            <a:r>
              <a:rPr lang="ru-RU" dirty="0" smtClean="0"/>
              <a:t>, </a:t>
            </a:r>
            <a:r>
              <a:rPr lang="ru-RU" dirty="0" err="1" smtClean="0"/>
              <a:t>гойдалки</a:t>
            </a:r>
            <a:r>
              <a:rPr lang="ru-RU" dirty="0" smtClean="0"/>
              <a:t>, </a:t>
            </a:r>
            <a:r>
              <a:rPr lang="ru-RU" dirty="0" err="1" smtClean="0"/>
              <a:t>водні</a:t>
            </a:r>
            <a:r>
              <a:rPr lang="ru-RU" dirty="0" smtClean="0"/>
              <a:t> </a:t>
            </a:r>
            <a:r>
              <a:rPr lang="ru-RU" dirty="0" err="1" smtClean="0"/>
              <a:t>гірки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працює</a:t>
            </a:r>
            <a:r>
              <a:rPr lang="ru-RU" dirty="0" smtClean="0"/>
              <a:t> картинг.</a:t>
            </a:r>
          </a:p>
          <a:p>
            <a:r>
              <a:rPr lang="ru-RU" dirty="0" err="1" smtClean="0"/>
              <a:t>Відомо</a:t>
            </a:r>
            <a:r>
              <a:rPr lang="ru-RU" dirty="0" smtClean="0"/>
              <a:t> на сто </a:t>
            </a:r>
            <a:r>
              <a:rPr lang="ru-RU" dirty="0" err="1" smtClean="0"/>
              <a:t>відсотків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сподобається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дітям</a:t>
            </a:r>
            <a:r>
              <a:rPr lang="ru-RU" dirty="0" smtClean="0"/>
              <a:t>, 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дорослим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69634" name="Picture 2" descr="http://www.golftur.ru/sites/default/files/styles/medium/public/SAM_2196_raw.jpg?itok=ABKXhjl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310169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Протарас</a:t>
            </a:r>
            <a:r>
              <a:rPr lang="uk-UA" dirty="0" smtClean="0"/>
              <a:t> – Танцюючі фонтани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У невеликому курортному </a:t>
            </a:r>
            <a:r>
              <a:rPr lang="ru-RU" dirty="0" err="1" smtClean="0"/>
              <a:t>містечку</a:t>
            </a:r>
            <a:r>
              <a:rPr lang="ru-RU" dirty="0" smtClean="0"/>
              <a:t> </a:t>
            </a:r>
            <a:r>
              <a:rPr lang="ru-RU" dirty="0" err="1" smtClean="0"/>
              <a:t>Протарас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власне</a:t>
            </a:r>
            <a:r>
              <a:rPr lang="ru-RU" dirty="0" smtClean="0"/>
              <a:t> шоу </a:t>
            </a:r>
            <a:r>
              <a:rPr lang="ru-RU" dirty="0" err="1" smtClean="0"/>
              <a:t>танцюючих</a:t>
            </a:r>
            <a:r>
              <a:rPr lang="ru-RU" dirty="0" smtClean="0"/>
              <a:t> </a:t>
            </a:r>
            <a:r>
              <a:rPr lang="ru-RU" dirty="0" err="1" smtClean="0"/>
              <a:t>фонтанів</a:t>
            </a:r>
            <a:r>
              <a:rPr lang="ru-RU" dirty="0" smtClean="0"/>
              <a:t> </a:t>
            </a:r>
            <a:r>
              <a:rPr lang="ru-RU" dirty="0" err="1" smtClean="0"/>
              <a:t>Magic</a:t>
            </a:r>
            <a:r>
              <a:rPr lang="ru-RU" dirty="0" smtClean="0"/>
              <a:t> </a:t>
            </a:r>
            <a:r>
              <a:rPr lang="ru-RU" dirty="0" err="1" smtClean="0"/>
              <a:t>Dancing</a:t>
            </a:r>
            <a:r>
              <a:rPr lang="ru-RU" dirty="0" smtClean="0"/>
              <a:t> </a:t>
            </a:r>
            <a:r>
              <a:rPr lang="ru-RU" dirty="0" err="1" smtClean="0"/>
              <a:t>Waters</a:t>
            </a:r>
            <a:r>
              <a:rPr lang="ru-RU" dirty="0" smtClean="0"/>
              <a:t>. 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поступається</a:t>
            </a:r>
            <a:r>
              <a:rPr lang="ru-RU" dirty="0" smtClean="0"/>
              <a:t> за масштабом </a:t>
            </a:r>
            <a:r>
              <a:rPr lang="ru-RU" dirty="0" err="1" smtClean="0"/>
              <a:t>подібним</a:t>
            </a:r>
            <a:r>
              <a:rPr lang="ru-RU" dirty="0" smtClean="0"/>
              <a:t> </a:t>
            </a:r>
            <a:r>
              <a:rPr lang="uk-UA" dirty="0" smtClean="0"/>
              <a:t>виставам</a:t>
            </a:r>
            <a:r>
              <a:rPr lang="ru-RU" dirty="0" smtClean="0"/>
              <a:t> в </a:t>
            </a:r>
            <a:r>
              <a:rPr lang="ru-RU" dirty="0" err="1" smtClean="0"/>
              <a:t>Барселоні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Дубаї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входить в список </a:t>
            </a:r>
            <a:r>
              <a:rPr lang="ru-RU" dirty="0" err="1" smtClean="0"/>
              <a:t>обов'язкових</a:t>
            </a:r>
            <a:r>
              <a:rPr lang="ru-RU" dirty="0" smtClean="0"/>
              <a:t> </a:t>
            </a:r>
            <a:r>
              <a:rPr lang="ru-RU" dirty="0" err="1" smtClean="0"/>
              <a:t>д</a:t>
            </a:r>
            <a:r>
              <a:rPr lang="uk-UA" dirty="0" smtClean="0"/>
              <a:t>ля</a:t>
            </a:r>
            <a:r>
              <a:rPr lang="ru-RU" dirty="0" smtClean="0"/>
              <a:t> перегляду при </a:t>
            </a:r>
            <a:r>
              <a:rPr lang="ru-RU" dirty="0" err="1" smtClean="0"/>
              <a:t>відвідуванні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. </a:t>
            </a:r>
            <a:r>
              <a:rPr lang="ru-RU" dirty="0" err="1" smtClean="0"/>
              <a:t>Під</a:t>
            </a:r>
            <a:r>
              <a:rPr lang="ru-RU" dirty="0" smtClean="0"/>
              <a:t> звуки </a:t>
            </a:r>
            <a:r>
              <a:rPr lang="ru-RU" dirty="0" err="1" smtClean="0"/>
              <a:t>музики</a:t>
            </a:r>
            <a:r>
              <a:rPr lang="ru-RU" dirty="0" smtClean="0"/>
              <a:t> </a:t>
            </a:r>
            <a:r>
              <a:rPr lang="ru-RU" dirty="0" err="1" smtClean="0"/>
              <a:t>вогн</a:t>
            </a:r>
            <a:r>
              <a:rPr lang="uk-UA" dirty="0" smtClean="0"/>
              <a:t>я</a:t>
            </a:r>
            <a:r>
              <a:rPr lang="ru-RU" dirty="0" smtClean="0"/>
              <a:t>на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водна</a:t>
            </a:r>
            <a:r>
              <a:rPr lang="ru-RU" dirty="0" smtClean="0"/>
              <a:t> </a:t>
            </a:r>
            <a:r>
              <a:rPr lang="ru-RU" dirty="0" err="1" smtClean="0"/>
              <a:t>стихії</a:t>
            </a:r>
            <a:r>
              <a:rPr lang="ru-RU" dirty="0" smtClean="0"/>
              <a:t> </a:t>
            </a:r>
            <a:r>
              <a:rPr lang="ru-RU" dirty="0" err="1" smtClean="0"/>
              <a:t>зливаються</a:t>
            </a:r>
            <a:r>
              <a:rPr lang="ru-RU" dirty="0" smtClean="0"/>
              <a:t> в </a:t>
            </a:r>
            <a:r>
              <a:rPr lang="ru-RU" dirty="0" err="1" smtClean="0"/>
              <a:t>єдиному</a:t>
            </a:r>
            <a:r>
              <a:rPr lang="ru-RU" dirty="0" smtClean="0"/>
              <a:t> </a:t>
            </a:r>
            <a:r>
              <a:rPr lang="ru-RU" dirty="0" err="1" smtClean="0"/>
              <a:t>ритмі</a:t>
            </a:r>
            <a:r>
              <a:rPr lang="ru-RU" dirty="0" smtClean="0"/>
              <a:t>, а </a:t>
            </a:r>
            <a:r>
              <a:rPr lang="ru-RU" dirty="0" err="1" smtClean="0"/>
              <a:t>лазерні</a:t>
            </a:r>
            <a:r>
              <a:rPr lang="ru-RU" dirty="0" smtClean="0"/>
              <a:t> </a:t>
            </a:r>
            <a:r>
              <a:rPr lang="ru-RU" dirty="0" err="1" smtClean="0"/>
              <a:t>промені</a:t>
            </a:r>
            <a:r>
              <a:rPr lang="uk-UA" dirty="0" smtClean="0"/>
              <a:t>, що пробиваються крізь димову завісу</a:t>
            </a:r>
            <a:r>
              <a:rPr lang="ru-RU" dirty="0" smtClean="0"/>
              <a:t> </a:t>
            </a:r>
            <a:r>
              <a:rPr lang="ru-RU" dirty="0" err="1" smtClean="0"/>
              <a:t>додають</a:t>
            </a:r>
            <a:r>
              <a:rPr lang="ru-RU" dirty="0" smtClean="0"/>
              <a:t> </a:t>
            </a:r>
            <a:r>
              <a:rPr lang="ru-RU" dirty="0" err="1" smtClean="0"/>
              <a:t>дійства</a:t>
            </a:r>
            <a:r>
              <a:rPr lang="ru-RU" dirty="0" smtClean="0"/>
              <a:t> </a:t>
            </a:r>
            <a:r>
              <a:rPr lang="ru-RU" dirty="0" err="1" smtClean="0"/>
              <a:t>магії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загадковості</a:t>
            </a:r>
            <a:r>
              <a:rPr lang="ru-RU" dirty="0" smtClean="0"/>
              <a:t>. </a:t>
            </a:r>
            <a:r>
              <a:rPr lang="ru-RU" dirty="0" err="1" smtClean="0"/>
              <a:t>Глядачі</a:t>
            </a:r>
            <a:r>
              <a:rPr lang="ru-RU" dirty="0" smtClean="0"/>
              <a:t>, як </a:t>
            </a:r>
            <a:r>
              <a:rPr lang="ru-RU" dirty="0" err="1" smtClean="0"/>
              <a:t>заворожені</a:t>
            </a:r>
            <a:r>
              <a:rPr lang="ru-RU" dirty="0" smtClean="0"/>
              <a:t>, </a:t>
            </a:r>
            <a:r>
              <a:rPr lang="ru-RU" dirty="0" err="1" smtClean="0"/>
              <a:t>спостерігають</a:t>
            </a:r>
            <a:r>
              <a:rPr lang="ru-RU" dirty="0" smtClean="0"/>
              <a:t> за </a:t>
            </a:r>
            <a:r>
              <a:rPr lang="ru-RU" dirty="0" err="1" smtClean="0"/>
              <a:t>потужними</a:t>
            </a:r>
            <a:r>
              <a:rPr lang="ru-RU" dirty="0" smtClean="0"/>
              <a:t> </a:t>
            </a:r>
            <a:r>
              <a:rPr lang="ru-RU" dirty="0" err="1" smtClean="0"/>
              <a:t>водяними</a:t>
            </a:r>
            <a:r>
              <a:rPr lang="ru-RU" dirty="0" smtClean="0"/>
              <a:t> </a:t>
            </a:r>
            <a:r>
              <a:rPr lang="ru-RU" dirty="0" err="1" smtClean="0"/>
              <a:t>струменями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переливаються</a:t>
            </a:r>
            <a:r>
              <a:rPr lang="ru-RU" dirty="0" smtClean="0"/>
              <a:t> </a:t>
            </a:r>
            <a:r>
              <a:rPr lang="ru-RU" dirty="0" err="1" smtClean="0"/>
              <a:t>всіма</a:t>
            </a:r>
            <a:r>
              <a:rPr lang="ru-RU" dirty="0" smtClean="0"/>
              <a:t> </a:t>
            </a:r>
            <a:r>
              <a:rPr lang="ru-RU" dirty="0" err="1" smtClean="0"/>
              <a:t>кольорами</a:t>
            </a:r>
            <a:r>
              <a:rPr lang="ru-RU" dirty="0" smtClean="0"/>
              <a:t> веселки. Вони </a:t>
            </a:r>
            <a:r>
              <a:rPr lang="ru-RU" dirty="0" err="1" smtClean="0"/>
              <a:t>злітають</a:t>
            </a:r>
            <a:r>
              <a:rPr lang="ru-RU" dirty="0" smtClean="0"/>
              <a:t> </a:t>
            </a:r>
            <a:r>
              <a:rPr lang="ru-RU" dirty="0" err="1" smtClean="0"/>
              <a:t>вгору</a:t>
            </a:r>
            <a:r>
              <a:rPr lang="ru-RU" dirty="0" smtClean="0"/>
              <a:t>, </a:t>
            </a:r>
            <a:r>
              <a:rPr lang="ru-RU" dirty="0" err="1" smtClean="0"/>
              <a:t>обвивають</a:t>
            </a:r>
            <a:r>
              <a:rPr lang="ru-RU" dirty="0" smtClean="0"/>
              <a:t> один одного в </a:t>
            </a:r>
            <a:r>
              <a:rPr lang="ru-RU" dirty="0" err="1" smtClean="0"/>
              <a:t>пристрасному</a:t>
            </a:r>
            <a:r>
              <a:rPr lang="ru-RU" dirty="0" smtClean="0"/>
              <a:t> </a:t>
            </a:r>
            <a:r>
              <a:rPr lang="ru-RU" dirty="0" err="1" smtClean="0"/>
              <a:t>танці</a:t>
            </a:r>
            <a:r>
              <a:rPr lang="ru-RU" dirty="0" smtClean="0"/>
              <a:t>, на </a:t>
            </a:r>
            <a:r>
              <a:rPr lang="ru-RU" dirty="0" err="1" smtClean="0"/>
              <a:t>мить</a:t>
            </a:r>
            <a:r>
              <a:rPr lang="ru-RU" dirty="0" smtClean="0"/>
              <a:t> </a:t>
            </a:r>
            <a:r>
              <a:rPr lang="ru-RU" dirty="0" err="1" smtClean="0"/>
              <a:t>завмирають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обрушуються</a:t>
            </a:r>
            <a:r>
              <a:rPr lang="ru-RU" dirty="0" smtClean="0"/>
              <a:t> вниз.</a:t>
            </a:r>
            <a:endParaRPr lang="uk-UA" dirty="0"/>
          </a:p>
        </p:txBody>
      </p:sp>
      <p:pic>
        <p:nvPicPr>
          <p:cNvPr id="71682" name="Picture 2" descr="http://static.tonkosti.ru/images/4/41/%D0%A2%D0%B0%D0%BD%D1%86%D1%83%D1%8E%D1%89%D0%B8%D0%B5_%D1%84%D0%BE%D0%BD%D1%82%D0%B0%D0%BD%D1%8B_%D0%B2_%D0%9F%D1%80%D0%BE%D1%82%D0%B0%D1%80%D0%B0%D1%81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2769" y="0"/>
            <a:ext cx="10650109" cy="7072338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aras 2012 - Magic Dancing Waters Show Final (1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1420" y="706065"/>
            <a:ext cx="7273918" cy="5455438"/>
          </a:xfrm>
          <a:prstGeom prst="rect">
            <a:avLst/>
          </a:prstGeom>
        </p:spPr>
      </p:pic>
      <p:sp>
        <p:nvSpPr>
          <p:cNvPr id="6" name="Управляющая кнопка: в начало 5">
            <a:hlinkClick r:id="rId4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Республіка</a:t>
            </a:r>
            <a:r>
              <a:rPr lang="ru-RU" b="1" dirty="0" smtClean="0"/>
              <a:t> </a:t>
            </a:r>
            <a:r>
              <a:rPr lang="ru-RU" b="1" dirty="0" err="1" smtClean="0"/>
              <a:t>Кіпр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Республіка Кіпр -  острівна держава на сході Середземного моря, 113 кілометрів на південь від Туреччини і приблизно 120 кілометрів на захід від узбережжя Сирії і </a:t>
            </a:r>
            <a:br>
              <a:rPr lang="uk-UA" dirty="0" smtClean="0"/>
            </a:br>
            <a:r>
              <a:rPr lang="uk-UA" dirty="0" smtClean="0"/>
              <a:t>Лівану. Член Європейського союзу з 1 </a:t>
            </a:r>
            <a:r>
              <a:rPr lang="uk-UA" dirty="0" smtClean="0"/>
              <a:t>травня 2004</a:t>
            </a:r>
            <a:r>
              <a:rPr lang="uk-UA" dirty="0" smtClean="0"/>
              <a:t> року. Один з найпопулярніших туристичних напрямків Середземномор'я.</a:t>
            </a:r>
            <a:endParaRPr lang="uk-UA" dirty="0"/>
          </a:p>
        </p:txBody>
      </p:sp>
      <p:pic>
        <p:nvPicPr>
          <p:cNvPr id="7172" name="Picture 4" descr="Розташування Кіпру"/>
          <p:cNvPicPr>
            <a:picLocks noChangeAspect="1" noChangeArrowheads="1"/>
          </p:cNvPicPr>
          <p:nvPr/>
        </p:nvPicPr>
        <p:blipFill>
          <a:blip r:embed="rId2"/>
          <a:srcRect l="21235" t="46660"/>
          <a:stretch>
            <a:fillRect/>
          </a:stretch>
        </p:blipFill>
        <p:spPr bwMode="auto">
          <a:xfrm>
            <a:off x="256936" y="1662145"/>
            <a:ext cx="8744220" cy="4981565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Музичний</a:t>
            </a:r>
            <a:r>
              <a:rPr lang="ru-RU" dirty="0" smtClean="0"/>
              <a:t> </a:t>
            </a:r>
            <a:r>
              <a:rPr lang="ru-RU" dirty="0" err="1" smtClean="0"/>
              <a:t>супровід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різноманітно</a:t>
            </a:r>
            <a:r>
              <a:rPr lang="ru-RU" dirty="0" smtClean="0"/>
              <a:t>,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представлення</a:t>
            </a:r>
            <a:r>
              <a:rPr lang="ru-RU" dirty="0" smtClean="0"/>
              <a:t> звучать </a:t>
            </a:r>
            <a:r>
              <a:rPr lang="ru-RU" dirty="0" err="1" smtClean="0"/>
              <a:t>класичні</a:t>
            </a:r>
            <a:r>
              <a:rPr lang="ru-RU" dirty="0" smtClean="0"/>
              <a:t> </a:t>
            </a:r>
            <a:r>
              <a:rPr lang="ru-RU" dirty="0" err="1" smtClean="0"/>
              <a:t>мелодії</a:t>
            </a:r>
            <a:r>
              <a:rPr lang="ru-RU" dirty="0" smtClean="0"/>
              <a:t>, </a:t>
            </a:r>
            <a:r>
              <a:rPr lang="ru-RU" dirty="0" err="1" smtClean="0"/>
              <a:t>традиційна</a:t>
            </a:r>
            <a:r>
              <a:rPr lang="ru-RU" dirty="0" smtClean="0"/>
              <a:t> </a:t>
            </a:r>
            <a:r>
              <a:rPr lang="ru-RU" dirty="0" err="1" smtClean="0"/>
              <a:t>музика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, </a:t>
            </a:r>
            <a:r>
              <a:rPr lang="ru-RU" dirty="0" err="1" smtClean="0"/>
              <a:t>відомі</a:t>
            </a:r>
            <a:r>
              <a:rPr lang="ru-RU" dirty="0" smtClean="0"/>
              <a:t> </a:t>
            </a:r>
            <a:r>
              <a:rPr lang="ru-RU" dirty="0" err="1" smtClean="0"/>
              <a:t>естрадні</a:t>
            </a:r>
            <a:r>
              <a:rPr lang="ru-RU" dirty="0" smtClean="0"/>
              <a:t> </a:t>
            </a:r>
            <a:r>
              <a:rPr lang="ru-RU" dirty="0" err="1" smtClean="0"/>
              <a:t>композиції</a:t>
            </a:r>
            <a:r>
              <a:rPr lang="ru-RU" dirty="0" smtClean="0"/>
              <a:t>, а </a:t>
            </a:r>
            <a:r>
              <a:rPr lang="ru-RU" dirty="0" err="1" smtClean="0"/>
              <a:t>кульмінація</a:t>
            </a:r>
            <a:r>
              <a:rPr lang="ru-RU" dirty="0" smtClean="0"/>
              <a:t> </a:t>
            </a:r>
            <a:r>
              <a:rPr lang="ru-RU" dirty="0" err="1" smtClean="0"/>
              <a:t>вистави</a:t>
            </a:r>
            <a:r>
              <a:rPr lang="ru-RU" dirty="0" smtClean="0"/>
              <a:t> - </a:t>
            </a:r>
            <a:r>
              <a:rPr lang="ru-RU" dirty="0" err="1" smtClean="0"/>
              <a:t>виверження</a:t>
            </a:r>
            <a:r>
              <a:rPr lang="ru-RU" dirty="0" smtClean="0"/>
              <a:t> вулкана - проходить у </a:t>
            </a:r>
            <a:r>
              <a:rPr lang="ru-RU" dirty="0" err="1" smtClean="0"/>
              <a:t>лиховісній</a:t>
            </a:r>
            <a:r>
              <a:rPr lang="ru-RU" dirty="0" smtClean="0"/>
              <a:t> </a:t>
            </a:r>
            <a:r>
              <a:rPr lang="ru-RU" dirty="0" err="1" smtClean="0"/>
              <a:t>музичній</a:t>
            </a:r>
            <a:r>
              <a:rPr lang="ru-RU" dirty="0" smtClean="0"/>
              <a:t> </a:t>
            </a:r>
            <a:r>
              <a:rPr lang="ru-RU" dirty="0" err="1" smtClean="0"/>
              <a:t>атмосфері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Цікаво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вулкан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побудований</a:t>
            </a:r>
            <a:r>
              <a:rPr lang="ru-RU" dirty="0" smtClean="0"/>
              <a:t> за образом знаменитого </a:t>
            </a:r>
            <a:r>
              <a:rPr lang="ru-RU" dirty="0" err="1" smtClean="0"/>
              <a:t>діючого</a:t>
            </a:r>
            <a:r>
              <a:rPr lang="ru-RU" dirty="0" smtClean="0"/>
              <a:t> вулкана </a:t>
            </a:r>
            <a:r>
              <a:rPr lang="ru-RU" dirty="0" err="1" smtClean="0"/>
              <a:t>Етна</a:t>
            </a:r>
            <a:r>
              <a:rPr lang="ru-RU" dirty="0" smtClean="0"/>
              <a:t>. До </a:t>
            </a:r>
            <a:r>
              <a:rPr lang="ru-RU" dirty="0" err="1" smtClean="0"/>
              <a:t>речі</a:t>
            </a:r>
            <a:r>
              <a:rPr lang="ru-RU" dirty="0" smtClean="0"/>
              <a:t>, для </a:t>
            </a:r>
            <a:r>
              <a:rPr lang="ru-RU" dirty="0" err="1" smtClean="0"/>
              <a:t>більшої</a:t>
            </a:r>
            <a:r>
              <a:rPr lang="ru-RU" dirty="0" smtClean="0"/>
              <a:t> </a:t>
            </a:r>
            <a:r>
              <a:rPr lang="ru-RU" dirty="0" err="1" smtClean="0"/>
              <a:t>реалістичності</a:t>
            </a:r>
            <a:r>
              <a:rPr lang="ru-RU" dirty="0" smtClean="0"/>
              <a:t> в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будівництві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застосовувалися</a:t>
            </a:r>
            <a:r>
              <a:rPr lang="ru-RU" dirty="0" smtClean="0"/>
              <a:t> </a:t>
            </a: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, </a:t>
            </a:r>
            <a:r>
              <a:rPr lang="ru-RU" dirty="0" err="1" smtClean="0"/>
              <a:t>привезені</a:t>
            </a:r>
            <a:r>
              <a:rPr lang="ru-RU" dirty="0" smtClean="0"/>
              <a:t> </a:t>
            </a:r>
            <a:r>
              <a:rPr lang="ru-RU" dirty="0" err="1" smtClean="0"/>
              <a:t>з-під</a:t>
            </a:r>
            <a:r>
              <a:rPr lang="ru-RU" dirty="0" smtClean="0"/>
              <a:t> Неаполя.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70660" name="Picture 4" descr="Кипр, Протарас: Magic Dancing Waters - танец воды на фоне из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0093" y="0"/>
            <a:ext cx="11164186" cy="6858000"/>
          </a:xfrm>
          <a:prstGeom prst="rect">
            <a:avLst/>
          </a:prstGeom>
          <a:noFill/>
        </p:spPr>
      </p:pic>
      <p:sp>
        <p:nvSpPr>
          <p:cNvPr id="8" name="Управляющая кнопка: в начало 7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Технічне</a:t>
            </a:r>
            <a:r>
              <a:rPr lang="ru-RU" dirty="0" smtClean="0"/>
              <a:t> </a:t>
            </a:r>
            <a:r>
              <a:rPr lang="ru-RU" dirty="0" err="1" smtClean="0"/>
              <a:t>оснащення</a:t>
            </a:r>
            <a:r>
              <a:rPr lang="ru-RU" dirty="0" smtClean="0"/>
              <a:t> шоу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сучасне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потужне</a:t>
            </a:r>
            <a:r>
              <a:rPr lang="ru-RU" dirty="0" smtClean="0"/>
              <a:t>. </a:t>
            </a:r>
            <a:r>
              <a:rPr lang="ru-RU" dirty="0" err="1" smtClean="0"/>
              <a:t>Каскади</a:t>
            </a:r>
            <a:r>
              <a:rPr lang="ru-RU" dirty="0" smtClean="0"/>
              <a:t> </a:t>
            </a:r>
            <a:r>
              <a:rPr lang="ru-RU" dirty="0" err="1" smtClean="0"/>
              <a:t>фонтанів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тиску</a:t>
            </a:r>
            <a:r>
              <a:rPr lang="ru-RU" dirty="0" smtClean="0"/>
              <a:t>, як</a:t>
            </a:r>
            <a:r>
              <a:rPr lang="uk-UA" dirty="0" err="1" smtClean="0"/>
              <a:t>ий</a:t>
            </a:r>
            <a:r>
              <a:rPr lang="ru-RU" dirty="0" smtClean="0"/>
              <a:t> </a:t>
            </a:r>
            <a:r>
              <a:rPr lang="ru-RU" dirty="0" err="1" smtClean="0"/>
              <a:t>забезпечується</a:t>
            </a:r>
            <a:r>
              <a:rPr lang="ru-RU" dirty="0" smtClean="0"/>
              <a:t> 160 </a:t>
            </a:r>
            <a:r>
              <a:rPr lang="ru-RU" dirty="0" err="1" smtClean="0"/>
              <a:t>водяними</a:t>
            </a:r>
            <a:r>
              <a:rPr lang="ru-RU" dirty="0" smtClean="0"/>
              <a:t> насосами, за </a:t>
            </a:r>
            <a:r>
              <a:rPr lang="ru-RU" dirty="0" err="1" smtClean="0"/>
              <a:t>візуальні</a:t>
            </a:r>
            <a:r>
              <a:rPr lang="ru-RU" dirty="0" smtClean="0"/>
              <a:t> </a:t>
            </a:r>
            <a:r>
              <a:rPr lang="ru-RU" dirty="0" err="1" smtClean="0"/>
              <a:t>ефекти</a:t>
            </a:r>
            <a:r>
              <a:rPr lang="ru-RU" dirty="0" smtClean="0"/>
              <a:t> </a:t>
            </a:r>
            <a:r>
              <a:rPr lang="ru-RU" dirty="0" err="1" smtClean="0"/>
              <a:t>відповідають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500 </a:t>
            </a:r>
            <a:r>
              <a:rPr lang="ru-RU" dirty="0" err="1" smtClean="0"/>
              <a:t>прожекторів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лазерні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, </a:t>
            </a:r>
            <a:r>
              <a:rPr lang="ru-RU" dirty="0" err="1" smtClean="0"/>
              <a:t>спеціальні</a:t>
            </a:r>
            <a:r>
              <a:rPr lang="ru-RU" dirty="0" smtClean="0"/>
              <a:t> установки </a:t>
            </a:r>
            <a:r>
              <a:rPr lang="ru-RU" dirty="0" err="1" smtClean="0"/>
              <a:t>керують</a:t>
            </a:r>
            <a:r>
              <a:rPr lang="ru-RU" dirty="0" smtClean="0"/>
              <a:t> </a:t>
            </a:r>
            <a:r>
              <a:rPr lang="ru-RU" dirty="0" err="1" smtClean="0"/>
              <a:t>димовими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вогневими</a:t>
            </a:r>
            <a:r>
              <a:rPr lang="ru-RU" dirty="0" smtClean="0"/>
              <a:t> </a:t>
            </a:r>
            <a:r>
              <a:rPr lang="ru-RU" dirty="0" err="1" smtClean="0"/>
              <a:t>ефектами</a:t>
            </a:r>
            <a:r>
              <a:rPr lang="ru-RU" dirty="0" smtClean="0"/>
              <a:t>.</a:t>
            </a:r>
          </a:p>
          <a:p>
            <a:endParaRPr lang="uk-UA" dirty="0"/>
          </a:p>
        </p:txBody>
      </p:sp>
      <p:pic>
        <p:nvPicPr>
          <p:cNvPr id="5" name="Picture 2" descr="http://static.tonkosti.ru/images/7/78/%D0%A8%D0%BE%D1%83_%D1%82%D0%B0%D0%BD%D1%86%D1%83%D1%8E%D1%89%D0%B8%D1%85_%D1%84%D0%BE%D0%BD%D1%82%D0%B0%D0%BD%D0%BE%D0%B2_%D0%B2_%D0%9F%D1%80%D0%BE%D1%82%D0%B0%D1%80%D0%B0%D1%81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Монастир </a:t>
            </a:r>
            <a:r>
              <a:rPr lang="uk-UA" dirty="0" err="1" smtClean="0"/>
              <a:t>Кікос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Кікос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монастирів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. </a:t>
            </a:r>
            <a:r>
              <a:rPr lang="ru-RU" dirty="0" err="1" smtClean="0"/>
              <a:t>Мабуть</a:t>
            </a:r>
            <a:r>
              <a:rPr lang="ru-RU" dirty="0" smtClean="0"/>
              <a:t>, про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християнському</a:t>
            </a:r>
            <a:r>
              <a:rPr lang="ru-RU" dirty="0" smtClean="0"/>
              <a:t> </a:t>
            </a:r>
            <a:r>
              <a:rPr lang="ru-RU" dirty="0" err="1" smtClean="0"/>
              <a:t>пам'ятнику</a:t>
            </a:r>
            <a:r>
              <a:rPr lang="ru-RU" dirty="0" smtClean="0"/>
              <a:t> </a:t>
            </a:r>
            <a:r>
              <a:rPr lang="ru-RU" dirty="0" err="1" smtClean="0"/>
              <a:t>знає</a:t>
            </a:r>
            <a:r>
              <a:rPr lang="ru-RU" dirty="0" smtClean="0"/>
              <a:t> весь </a:t>
            </a:r>
            <a:r>
              <a:rPr lang="ru-RU" dirty="0" err="1" smtClean="0"/>
              <a:t>православний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. </a:t>
            </a:r>
            <a:r>
              <a:rPr lang="ru-RU" dirty="0" err="1" smtClean="0"/>
              <a:t>Кікос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заснований</a:t>
            </a:r>
            <a:r>
              <a:rPr lang="ru-RU" dirty="0" smtClean="0"/>
              <a:t> в 1080 </a:t>
            </a:r>
            <a:r>
              <a:rPr lang="ru-RU" dirty="0" err="1" smtClean="0"/>
              <a:t>році</a:t>
            </a:r>
            <a:r>
              <a:rPr lang="ru-RU" dirty="0" smtClean="0"/>
              <a:t> на </a:t>
            </a:r>
            <a:r>
              <a:rPr lang="ru-RU" dirty="0" err="1" smtClean="0"/>
              <a:t>північно-західній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гірського</a:t>
            </a:r>
            <a:r>
              <a:rPr lang="ru-RU" dirty="0" smtClean="0"/>
              <a:t> </a:t>
            </a:r>
            <a:r>
              <a:rPr lang="ru-RU" dirty="0" err="1" smtClean="0"/>
              <a:t>масиву</a:t>
            </a:r>
            <a:r>
              <a:rPr lang="ru-RU" dirty="0" smtClean="0"/>
              <a:t> </a:t>
            </a:r>
            <a:r>
              <a:rPr lang="ru-RU" dirty="0" err="1" smtClean="0"/>
              <a:t>Троодос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висоті</a:t>
            </a:r>
            <a:r>
              <a:rPr lang="ru-RU" dirty="0" smtClean="0"/>
              <a:t> 1318 </a:t>
            </a:r>
            <a:r>
              <a:rPr lang="ru-RU" dirty="0" err="1" smtClean="0"/>
              <a:t>метрів</a:t>
            </a:r>
            <a:r>
              <a:rPr lang="ru-RU" dirty="0" smtClean="0"/>
              <a:t> над </a:t>
            </a:r>
            <a:r>
              <a:rPr lang="ru-RU" dirty="0" err="1" smtClean="0"/>
              <a:t>рівнем</a:t>
            </a:r>
            <a:r>
              <a:rPr lang="ru-RU" dirty="0" smtClean="0"/>
              <a:t> моря. Свою </a:t>
            </a:r>
            <a:r>
              <a:rPr lang="ru-RU" dirty="0" err="1" smtClean="0"/>
              <a:t>назву</a:t>
            </a:r>
            <a:r>
              <a:rPr lang="ru-RU" dirty="0" smtClean="0"/>
              <a:t> </a:t>
            </a:r>
            <a:r>
              <a:rPr lang="ru-RU" dirty="0" err="1" smtClean="0"/>
              <a:t>Кікос</a:t>
            </a:r>
            <a:r>
              <a:rPr lang="ru-RU" dirty="0" smtClean="0"/>
              <a:t> </a:t>
            </a:r>
            <a:r>
              <a:rPr lang="ru-RU" dirty="0" err="1" smtClean="0"/>
              <a:t>отримав</a:t>
            </a:r>
            <a:r>
              <a:rPr lang="ru-RU" dirty="0" smtClean="0"/>
              <a:t> на честь гори, на </a:t>
            </a:r>
            <a:r>
              <a:rPr lang="ru-RU" dirty="0" err="1" smtClean="0"/>
              <a:t>якій</a:t>
            </a:r>
            <a:r>
              <a:rPr lang="ru-RU" dirty="0" smtClean="0"/>
              <a:t> величаво </a:t>
            </a:r>
            <a:r>
              <a:rPr lang="ru-RU" dirty="0" err="1" smtClean="0"/>
              <a:t>стоїть</a:t>
            </a:r>
            <a:r>
              <a:rPr lang="ru-RU" dirty="0" smtClean="0"/>
              <a:t> ось уже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тисячу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 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</a:t>
            </a:r>
            <a:r>
              <a:rPr lang="ru-RU" dirty="0" err="1" smtClean="0"/>
              <a:t>наповнена</a:t>
            </a:r>
            <a:r>
              <a:rPr lang="ru-RU" dirty="0" smtClean="0"/>
              <a:t> </a:t>
            </a:r>
            <a:r>
              <a:rPr lang="ru-RU" dirty="0" err="1" smtClean="0"/>
              <a:t>важливими</a:t>
            </a:r>
            <a:r>
              <a:rPr lang="ru-RU" dirty="0" smtClean="0"/>
              <a:t> </a:t>
            </a:r>
            <a:r>
              <a:rPr lang="ru-RU" dirty="0" err="1" smtClean="0"/>
              <a:t>подіями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, на жаль,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сумний</a:t>
            </a:r>
            <a:r>
              <a:rPr lang="ru-RU" dirty="0" smtClean="0"/>
              <a:t> характер.</a:t>
            </a:r>
            <a:br>
              <a:rPr lang="ru-RU" dirty="0" smtClean="0"/>
            </a:br>
            <a:endParaRPr lang="uk-UA" dirty="0"/>
          </a:p>
        </p:txBody>
      </p:sp>
      <p:sp>
        <p:nvSpPr>
          <p:cNvPr id="74754" name="AutoShape 2" descr="Kykkos ko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4756" name="Picture 4" descr="Kykkos ko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692390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</a:t>
            </a:r>
            <a:r>
              <a:rPr lang="ru-RU" dirty="0" err="1" smtClean="0"/>
              <a:t>зберігається</a:t>
            </a:r>
            <a:r>
              <a:rPr lang="ru-RU" dirty="0" smtClean="0"/>
              <a:t> </a:t>
            </a:r>
            <a:r>
              <a:rPr lang="ru-RU" dirty="0" err="1" smtClean="0"/>
              <a:t>справжнє</a:t>
            </a:r>
            <a:r>
              <a:rPr lang="ru-RU" dirty="0" smtClean="0"/>
              <a:t> </a:t>
            </a:r>
            <a:r>
              <a:rPr lang="ru-RU" dirty="0" err="1" smtClean="0"/>
              <a:t>православне</a:t>
            </a:r>
            <a:r>
              <a:rPr lang="ru-RU" dirty="0" smtClean="0"/>
              <a:t> скарб - написана святим Лукою </a:t>
            </a:r>
            <a:r>
              <a:rPr lang="ru-RU" dirty="0" err="1" smtClean="0"/>
              <a:t>ікона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зображенням</a:t>
            </a:r>
            <a:r>
              <a:rPr lang="ru-RU" dirty="0" smtClean="0"/>
              <a:t> </a:t>
            </a:r>
            <a:r>
              <a:rPr lang="ru-RU" dirty="0" err="1" smtClean="0"/>
              <a:t>Діви</a:t>
            </a:r>
            <a:r>
              <a:rPr lang="ru-RU" dirty="0" smtClean="0"/>
              <a:t> </a:t>
            </a:r>
            <a:r>
              <a:rPr lang="ru-RU" dirty="0" err="1" smtClean="0"/>
              <a:t>Марії</a:t>
            </a:r>
            <a:r>
              <a:rPr lang="ru-RU" dirty="0" smtClean="0"/>
              <a:t>. </a:t>
            </a:r>
            <a:r>
              <a:rPr lang="ru-RU" dirty="0" err="1" smtClean="0"/>
              <a:t>Цікавий</a:t>
            </a:r>
            <a:r>
              <a:rPr lang="ru-RU" dirty="0" smtClean="0"/>
              <a:t> той факт, </a:t>
            </a:r>
            <a:r>
              <a:rPr lang="ru-RU" dirty="0" err="1" smtClean="0"/>
              <a:t>що</a:t>
            </a:r>
            <a:r>
              <a:rPr lang="ru-RU" dirty="0" smtClean="0"/>
              <a:t> портрет </a:t>
            </a:r>
            <a:r>
              <a:rPr lang="ru-RU" dirty="0" err="1" smtClean="0"/>
              <a:t>Богоматері</a:t>
            </a:r>
            <a:r>
              <a:rPr lang="ru-RU" dirty="0" smtClean="0"/>
              <a:t> </a:t>
            </a:r>
            <a:r>
              <a:rPr lang="ru-RU" dirty="0" err="1" smtClean="0"/>
              <a:t>схований</a:t>
            </a:r>
            <a:r>
              <a:rPr lang="ru-RU" dirty="0" smtClean="0"/>
              <a:t> за </a:t>
            </a:r>
            <a:r>
              <a:rPr lang="ru-RU" dirty="0" err="1" smtClean="0"/>
              <a:t>срібним</a:t>
            </a:r>
            <a:r>
              <a:rPr lang="ru-RU" dirty="0" smtClean="0"/>
              <a:t> полотном, </a:t>
            </a:r>
            <a:r>
              <a:rPr lang="ru-RU" dirty="0" err="1" smtClean="0"/>
              <a:t>адже</a:t>
            </a:r>
            <a:r>
              <a:rPr lang="ru-RU" dirty="0" smtClean="0"/>
              <a:t>, </a:t>
            </a:r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повір'ям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dirty="0" err="1" smtClean="0"/>
              <a:t>побачить</a:t>
            </a:r>
            <a:r>
              <a:rPr lang="ru-RU" dirty="0" smtClean="0"/>
              <a:t> лик </a:t>
            </a:r>
            <a:r>
              <a:rPr lang="ru-RU" dirty="0" err="1" smtClean="0"/>
              <a:t>Діви</a:t>
            </a:r>
            <a:r>
              <a:rPr lang="ru-RU" dirty="0" smtClean="0"/>
              <a:t> </a:t>
            </a:r>
            <a:r>
              <a:rPr lang="ru-RU" dirty="0" err="1" smtClean="0"/>
              <a:t>Марії</a:t>
            </a:r>
            <a:r>
              <a:rPr lang="ru-RU" dirty="0" smtClean="0"/>
              <a:t>, то </a:t>
            </a:r>
            <a:r>
              <a:rPr lang="ru-RU" dirty="0" err="1" smtClean="0"/>
              <a:t>осліпне</a:t>
            </a:r>
            <a:r>
              <a:rPr lang="ru-RU" dirty="0" smtClean="0"/>
              <a:t>. </a:t>
            </a:r>
            <a:r>
              <a:rPr lang="ru-RU" dirty="0" err="1" smtClean="0"/>
              <a:t>Спеціально</a:t>
            </a:r>
            <a:r>
              <a:rPr lang="ru-RU" dirty="0" smtClean="0"/>
              <a:t> для </a:t>
            </a:r>
            <a:r>
              <a:rPr lang="ru-RU" dirty="0" err="1" smtClean="0"/>
              <a:t>туристів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 </a:t>
            </a:r>
            <a:r>
              <a:rPr lang="ru-RU" dirty="0" err="1" smtClean="0"/>
              <a:t>Кіккос</a:t>
            </a:r>
            <a:r>
              <a:rPr lang="ru-RU" dirty="0" smtClean="0"/>
              <a:t> </a:t>
            </a:r>
            <a:r>
              <a:rPr lang="ru-RU" dirty="0" err="1" smtClean="0"/>
              <a:t>відкритий</a:t>
            </a:r>
            <a:r>
              <a:rPr lang="ru-RU" dirty="0" smtClean="0"/>
              <a:t> музей, в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розміщені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релігійні</a:t>
            </a:r>
            <a:r>
              <a:rPr lang="ru-RU" dirty="0" smtClean="0"/>
              <a:t> </a:t>
            </a:r>
            <a:r>
              <a:rPr lang="ru-RU" dirty="0" err="1" smtClean="0"/>
              <a:t>реліквії</a:t>
            </a:r>
            <a:r>
              <a:rPr lang="ru-RU" dirty="0" smtClean="0"/>
              <a:t>, дивом </a:t>
            </a:r>
            <a:r>
              <a:rPr lang="ru-RU" dirty="0" err="1" smtClean="0"/>
              <a:t>збережені</a:t>
            </a:r>
            <a:r>
              <a:rPr lang="ru-RU" dirty="0" smtClean="0"/>
              <a:t> народом у </a:t>
            </a:r>
            <a:r>
              <a:rPr lang="ru-RU" dirty="0" err="1" smtClean="0"/>
              <a:t>часи</a:t>
            </a:r>
            <a:r>
              <a:rPr lang="ru-RU" dirty="0" smtClean="0"/>
              <a:t> </a:t>
            </a:r>
            <a:r>
              <a:rPr lang="ru-RU" dirty="0" err="1" smtClean="0"/>
              <a:t>численних</a:t>
            </a:r>
            <a:r>
              <a:rPr lang="ru-RU" dirty="0" smtClean="0"/>
              <a:t> </a:t>
            </a:r>
            <a:r>
              <a:rPr lang="ru-RU" dirty="0" err="1" smtClean="0"/>
              <a:t>пожеж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грабежів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Сьогодні</a:t>
            </a:r>
            <a:r>
              <a:rPr lang="ru-RU" dirty="0" smtClean="0"/>
              <a:t> ми </a:t>
            </a:r>
            <a:r>
              <a:rPr lang="ru-RU" dirty="0" err="1" smtClean="0"/>
              <a:t>можемо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одну </a:t>
            </a:r>
            <a:r>
              <a:rPr lang="ru-RU" dirty="0" err="1" smtClean="0"/>
              <a:t>з</a:t>
            </a:r>
            <a:r>
              <a:rPr lang="ru-RU" dirty="0" smtClean="0"/>
              <a:t> них у </a:t>
            </a:r>
            <a:r>
              <a:rPr lang="ru-RU" dirty="0" err="1" smtClean="0"/>
              <a:t>монастирській</a:t>
            </a:r>
            <a:r>
              <a:rPr lang="ru-RU" dirty="0" smtClean="0"/>
              <a:t> </a:t>
            </a:r>
            <a:r>
              <a:rPr lang="ru-RU" dirty="0" err="1" smtClean="0"/>
              <a:t>церкві</a:t>
            </a:r>
            <a:r>
              <a:rPr lang="ru-RU" dirty="0" smtClean="0"/>
              <a:t>. 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Кіккос</a:t>
            </a:r>
            <a:r>
              <a:rPr lang="ru-RU" dirty="0" smtClean="0"/>
              <a:t> </a:t>
            </a:r>
            <a:r>
              <a:rPr lang="ru-RU" dirty="0" err="1" smtClean="0"/>
              <a:t>зберігається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одна </a:t>
            </a:r>
            <a:r>
              <a:rPr lang="ru-RU" dirty="0" err="1" smtClean="0"/>
              <a:t>святиня</a:t>
            </a:r>
            <a:r>
              <a:rPr lang="ru-RU" dirty="0" smtClean="0"/>
              <a:t> - пояс,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здатний</a:t>
            </a:r>
            <a:r>
              <a:rPr lang="ru-RU" dirty="0" smtClean="0"/>
              <a:t> </a:t>
            </a:r>
            <a:r>
              <a:rPr lang="ru-RU" dirty="0" err="1" smtClean="0"/>
              <a:t>зціляти</a:t>
            </a:r>
            <a:r>
              <a:rPr lang="ru-RU" dirty="0" smtClean="0"/>
              <a:t>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безпліддя</a:t>
            </a:r>
            <a:r>
              <a:rPr lang="ru-RU" dirty="0" smtClean="0"/>
              <a:t>.</a:t>
            </a:r>
            <a:endParaRPr lang="es-ES" dirty="0" smtClean="0"/>
          </a:p>
          <a:p>
            <a:endParaRPr lang="uk-UA" dirty="0"/>
          </a:p>
        </p:txBody>
      </p:sp>
      <p:pic>
        <p:nvPicPr>
          <p:cNvPr id="89090" name="Picture 2" descr="http://static.tonkosti.ru/images/c/cc/%D0%98%D0%BA%D0%BE%D0%BD%D0%B0_%D0%91%D0%BE%D0%B3%D0%BE%D1%80%D0%BE%D0%B4%D0%B8%D1%86%D1%8B%2C_%D0%9C%D0%BE%D0%BD%D0%B0%D1%81%D1%82%D1%8B%D1%80%D1%8C_%D0%A1%D0%B2%D1%8F%D1%82%D0%BE%D0%B9_%D0%94%D0%B5%D0%B2%D1%8B_%D0%9A%D0%B8%D0%BA%D0%BA%D0%BE%D1%81%2C_%D0%9A%D0%B8%D0%BF%D1%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239" y="0"/>
            <a:ext cx="5323523" cy="6858000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Монастир Ставровуні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Монастир Ставровуні (</a:t>
            </a:r>
            <a:r>
              <a:rPr lang="uk-UA" dirty="0" err="1" smtClean="0"/>
              <a:t>грец</a:t>
            </a:r>
            <a:r>
              <a:rPr lang="uk-UA" dirty="0" smtClean="0"/>
              <a:t>. Гора Хреста) був заснований у 4 ст. н. е. матір'ю імператора Костянтина Оленою, яка зупинилася в цьому місці перечекати бурю. За переказами, їй з'явився ангел і наказав заснувати тут монастир і залишити в ньому частинку Животворящого Хреста, знайденого нею в Єрусалимі. Нині ця реліквія, частинка хреста, на якому був розп'ятий Ісус Христос, зберігається в срібному хресті, увінченому в праву частину іконостасу.</a:t>
            </a:r>
            <a:endParaRPr lang="uk-UA" dirty="0"/>
          </a:p>
        </p:txBody>
      </p:sp>
      <p:pic>
        <p:nvPicPr>
          <p:cNvPr id="90114" name="Picture 2" descr="http://static.tonkosti.ru/images/2/27/%D0%92%D0%B8%D0%B4_%D0%BD%D0%B0_%D0%9C%D0%BE%D0%BD%D0%B0%D1%81%D1%82%D1%8B%D1%80%D1%8C_%D0%A1%D1%82%D0%B0%D0%B2%D1%80%D0%BE%D0%B2%D1%83%D0%BD%D0%B8%2C_%D0%9A%D0%B8%D0%BF%D1%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076400"/>
          </a:xfrm>
          <a:prstGeom prst="rect">
            <a:avLst/>
          </a:prstGeom>
          <a:noFill/>
        </p:spPr>
      </p:pic>
      <p:sp>
        <p:nvSpPr>
          <p:cNvPr id="6" name="Управляющая кнопка: в начало 5">
            <a:hlinkClick r:id="rId3" action="ppaction://hlinksldjump" highlightClick="1"/>
          </p:cNvPr>
          <p:cNvSpPr/>
          <p:nvPr/>
        </p:nvSpPr>
        <p:spPr>
          <a:xfrm>
            <a:off x="0" y="6286496"/>
            <a:ext cx="642942" cy="571504"/>
          </a:xfrm>
          <a:prstGeom prst="actionButtonBeginning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/>
              <a:t>Ставровуні</a:t>
            </a:r>
            <a:r>
              <a:rPr lang="ru-RU" dirty="0" smtClean="0"/>
              <a:t> </a:t>
            </a:r>
            <a:r>
              <a:rPr lang="ru-RU" dirty="0" err="1" smtClean="0"/>
              <a:t>стоїть</a:t>
            </a:r>
            <a:r>
              <a:rPr lang="ru-RU" dirty="0" smtClean="0"/>
              <a:t> на </a:t>
            </a:r>
            <a:r>
              <a:rPr lang="ru-RU" dirty="0" err="1" smtClean="0"/>
              <a:t>самій</a:t>
            </a:r>
            <a:r>
              <a:rPr lang="ru-RU" dirty="0" smtClean="0"/>
              <a:t> </a:t>
            </a:r>
            <a:r>
              <a:rPr lang="ru-RU" dirty="0" err="1" smtClean="0"/>
              <a:t>вершині</a:t>
            </a:r>
            <a:r>
              <a:rPr lang="ru-RU" dirty="0" smtClean="0"/>
              <a:t> гори, </a:t>
            </a:r>
            <a:r>
              <a:rPr lang="ru-RU" dirty="0" err="1" smtClean="0"/>
              <a:t>звідки</a:t>
            </a:r>
            <a:r>
              <a:rPr lang="ru-RU" dirty="0" smtClean="0"/>
              <a:t> </a:t>
            </a:r>
            <a:r>
              <a:rPr lang="ru-RU" dirty="0" err="1" smtClean="0"/>
              <a:t>відкривається</a:t>
            </a:r>
            <a:r>
              <a:rPr lang="ru-RU" dirty="0" smtClean="0"/>
              <a:t> </a:t>
            </a:r>
            <a:r>
              <a:rPr lang="ru-RU" dirty="0" err="1" smtClean="0"/>
              <a:t>чудовий</a:t>
            </a:r>
            <a:r>
              <a:rPr lang="ru-RU" dirty="0" smtClean="0"/>
              <a:t> вид на гори </a:t>
            </a:r>
            <a:r>
              <a:rPr lang="ru-RU" dirty="0" err="1" smtClean="0"/>
              <a:t>Троодоса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. За легендою, колись на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 </a:t>
            </a:r>
            <a:r>
              <a:rPr lang="ru-RU" dirty="0" err="1" smtClean="0"/>
              <a:t>розташовувався</a:t>
            </a:r>
            <a:r>
              <a:rPr lang="ru-RU" dirty="0" smtClean="0"/>
              <a:t> храм </a:t>
            </a:r>
            <a:r>
              <a:rPr lang="ru-RU" dirty="0" err="1" smtClean="0"/>
              <a:t>Афродіти</a:t>
            </a:r>
            <a:r>
              <a:rPr lang="ru-RU" dirty="0" smtClean="0"/>
              <a:t>. </a:t>
            </a:r>
            <a:r>
              <a:rPr lang="ru-RU" dirty="0" err="1" smtClean="0"/>
              <a:t>Будинок</a:t>
            </a:r>
            <a:r>
              <a:rPr lang="ru-RU" dirty="0" smtClean="0"/>
              <a:t> </a:t>
            </a:r>
            <a:r>
              <a:rPr lang="ru-RU" dirty="0" err="1" smtClean="0"/>
              <a:t>монастиря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існує</a:t>
            </a:r>
            <a:r>
              <a:rPr lang="ru-RU" dirty="0" smtClean="0"/>
              <a:t> в </a:t>
            </a:r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, </a:t>
            </a:r>
            <a:r>
              <a:rPr lang="ru-RU" dirty="0" err="1" smtClean="0"/>
              <a:t>побудована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18 ст.</a:t>
            </a:r>
          </a:p>
          <a:p>
            <a:r>
              <a:rPr lang="ru-RU" dirty="0" smtClean="0"/>
              <a:t>На жаль,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найстаріший</a:t>
            </a:r>
            <a:r>
              <a:rPr lang="ru-RU" dirty="0" smtClean="0"/>
              <a:t> на </a:t>
            </a:r>
            <a:r>
              <a:rPr lang="ru-RU" dirty="0" err="1" smtClean="0"/>
              <a:t>острові</a:t>
            </a:r>
            <a:r>
              <a:rPr lang="ru-RU" dirty="0" smtClean="0"/>
              <a:t> </a:t>
            </a:r>
            <a:r>
              <a:rPr lang="ru-RU" dirty="0" err="1" smtClean="0"/>
              <a:t>монастир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довгих</a:t>
            </a:r>
            <a:r>
              <a:rPr lang="ru-RU" dirty="0" smtClean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 </a:t>
            </a:r>
            <a:r>
              <a:rPr lang="ru-RU" dirty="0" err="1" smtClean="0"/>
              <a:t>піддавався</a:t>
            </a:r>
            <a:r>
              <a:rPr lang="ru-RU" dirty="0" smtClean="0"/>
              <a:t> </a:t>
            </a:r>
            <a:r>
              <a:rPr lang="ru-RU" dirty="0" err="1" smtClean="0"/>
              <a:t>руйнуванню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у 17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відновлений</a:t>
            </a:r>
            <a:r>
              <a:rPr lang="ru-RU" dirty="0" smtClean="0"/>
              <a:t>. </a:t>
            </a:r>
            <a:r>
              <a:rPr lang="ru-RU" dirty="0" err="1" smtClean="0"/>
              <a:t>Однак</a:t>
            </a:r>
            <a:r>
              <a:rPr lang="ru-RU" dirty="0" smtClean="0"/>
              <a:t>, </a:t>
            </a:r>
            <a:r>
              <a:rPr lang="ru-RU" dirty="0" err="1" smtClean="0"/>
              <a:t>незважаючи</a:t>
            </a:r>
            <a:r>
              <a:rPr lang="ru-RU" dirty="0" smtClean="0"/>
              <a:t> на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багатий</a:t>
            </a:r>
            <a:r>
              <a:rPr lang="ru-RU" dirty="0" smtClean="0"/>
              <a:t> </a:t>
            </a:r>
            <a:r>
              <a:rPr lang="ru-RU" dirty="0" err="1" smtClean="0"/>
              <a:t>древніми</a:t>
            </a:r>
            <a:r>
              <a:rPr lang="ru-RU" dirty="0" smtClean="0"/>
              <a:t> </a:t>
            </a:r>
            <a:r>
              <a:rPr lang="ru-RU" dirty="0" err="1" smtClean="0"/>
              <a:t>християнськими</a:t>
            </a:r>
            <a:r>
              <a:rPr lang="ru-RU" dirty="0" smtClean="0"/>
              <a:t> </a:t>
            </a:r>
            <a:r>
              <a:rPr lang="ru-RU" dirty="0" err="1" smtClean="0"/>
              <a:t>будівлями</a:t>
            </a:r>
            <a:r>
              <a:rPr lang="ru-RU" dirty="0" smtClean="0"/>
              <a:t>,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монастирів</a:t>
            </a:r>
            <a:r>
              <a:rPr lang="ru-RU" dirty="0" smtClean="0"/>
              <a:t> </a:t>
            </a:r>
            <a:r>
              <a:rPr lang="ru-RU" dirty="0" err="1" smtClean="0"/>
              <a:t>Кіпру</a:t>
            </a:r>
            <a:r>
              <a:rPr lang="ru-RU" dirty="0" smtClean="0"/>
              <a:t> </a:t>
            </a:r>
            <a:r>
              <a:rPr lang="ru-RU" dirty="0" err="1" smtClean="0"/>
              <a:t>з'явилася</a:t>
            </a:r>
            <a:r>
              <a:rPr lang="ru-RU" dirty="0" smtClean="0"/>
              <a:t> тут не в самому початку </a:t>
            </a:r>
            <a:r>
              <a:rPr lang="ru-RU" dirty="0" err="1" smtClean="0"/>
              <a:t>християнської</a:t>
            </a:r>
            <a:r>
              <a:rPr lang="ru-RU" dirty="0" smtClean="0"/>
              <a:t> </a:t>
            </a:r>
            <a:r>
              <a:rPr lang="ru-RU" dirty="0" err="1" smtClean="0"/>
              <a:t>ери</a:t>
            </a:r>
            <a:r>
              <a:rPr lang="ru-RU" dirty="0" smtClean="0"/>
              <a:t>, а </a:t>
            </a:r>
            <a:r>
              <a:rPr lang="ru-RU" dirty="0" err="1" smtClean="0"/>
              <a:t>тільки</a:t>
            </a:r>
            <a:r>
              <a:rPr lang="ru-RU" dirty="0" smtClean="0"/>
              <a:t> в 12-13 </a:t>
            </a:r>
            <a:r>
              <a:rPr lang="ru-RU" dirty="0" err="1" smtClean="0"/>
              <a:t>століттях</a:t>
            </a:r>
            <a:r>
              <a:rPr lang="ru-RU" dirty="0" smtClean="0"/>
              <a:t>.</a:t>
            </a:r>
            <a:endParaRPr lang="es-ES" dirty="0" smtClean="0"/>
          </a:p>
          <a:p>
            <a:endParaRPr lang="uk-UA" dirty="0"/>
          </a:p>
        </p:txBody>
      </p:sp>
      <p:pic>
        <p:nvPicPr>
          <p:cNvPr id="91138" name="Picture 2" descr="http://static.tonkosti.ru/images/8/83/%D0%9C%D0%BE%D0%BD%D0%B0%D1%81%D1%82%D1%8B%D1%80%D1%8C_%D0%A1%D1%82%D0%B0%D0%B2%D1%80%D0%BE%D0%B2%D1%83%D0%BD%D0%B8%2C_%D0%9A%D0%B8%D0%BF%D1%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5034"/>
            <a:ext cx="9144000" cy="6090048"/>
          </a:xfrm>
          <a:prstGeom prst="rect">
            <a:avLst/>
          </a:prstGeom>
          <a:noFill/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642918" cy="642918"/>
          </a:xfrm>
          <a:prstGeom prst="actionButtonHo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/>
              <a:t>Офіційно територія Республіки Кіпр містить 98% території острова Кіпр, решту 2% займають британські військові бази </a:t>
            </a:r>
            <a:r>
              <a:rPr lang="uk-UA" dirty="0" err="1" smtClean="0"/>
              <a:t>Акротірі</a:t>
            </a:r>
            <a:r>
              <a:rPr lang="uk-UA" dirty="0" smtClean="0"/>
              <a:t> і </a:t>
            </a:r>
            <a:r>
              <a:rPr lang="uk-UA" dirty="0" err="1" smtClean="0"/>
              <a:t>Декелія</a:t>
            </a:r>
            <a:r>
              <a:rPr lang="uk-UA" dirty="0" smtClean="0"/>
              <a:t>, а також прилеглі острови. </a:t>
            </a:r>
            <a:br>
              <a:rPr lang="uk-UA" dirty="0" smtClean="0"/>
            </a:br>
            <a:r>
              <a:rPr lang="uk-UA" dirty="0" smtClean="0"/>
              <a:t>Після 1974 року острів розділений на дві частини, 60% контролюється владою Республіки Кіпр (в основному, населена греками), інша частина — Турецькою Республікою Північного Кіпру (населена </a:t>
            </a:r>
            <a:br>
              <a:rPr lang="uk-UA" dirty="0" smtClean="0"/>
            </a:br>
            <a:r>
              <a:rPr lang="uk-UA" dirty="0" smtClean="0"/>
              <a:t>турками). ТРПК визнана тільки Туреччиною, ООН вважає цю територію окупованою Туреччиною.</a:t>
            </a:r>
            <a:endParaRPr lang="uk-UA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Назва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	Етимологія</a:t>
            </a:r>
            <a:r>
              <a:rPr lang="ru-RU" dirty="0" smtClean="0"/>
              <a:t> </a:t>
            </a:r>
            <a:r>
              <a:rPr lang="ru-RU" dirty="0" err="1" smtClean="0"/>
              <a:t>назви</a:t>
            </a:r>
            <a:r>
              <a:rPr lang="ru-RU" dirty="0" smtClean="0"/>
              <a:t> </a:t>
            </a:r>
            <a:r>
              <a:rPr lang="ru-RU" dirty="0" err="1" smtClean="0"/>
              <a:t>Кіпр</a:t>
            </a:r>
            <a:r>
              <a:rPr lang="ru-RU" dirty="0" smtClean="0"/>
              <a:t> </a:t>
            </a:r>
            <a:r>
              <a:rPr lang="ru-RU" dirty="0" err="1" smtClean="0"/>
              <a:t>невідома</a:t>
            </a:r>
            <a:r>
              <a:rPr lang="ru-RU" dirty="0" smtClean="0"/>
              <a:t>. Є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припущення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назви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назва</a:t>
            </a:r>
            <a:r>
              <a:rPr lang="ru-RU" dirty="0" smtClean="0"/>
              <a:t> походить 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грецького</a:t>
            </a:r>
            <a:r>
              <a:rPr lang="ru-RU" dirty="0" smtClean="0"/>
              <a:t> слова «</a:t>
            </a:r>
            <a:r>
              <a:rPr lang="el-GR" dirty="0" smtClean="0"/>
              <a:t>κυπάρισσος» (</a:t>
            </a:r>
            <a:r>
              <a:rPr lang="ru-RU" i="1" dirty="0" smtClean="0"/>
              <a:t>кипарис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назва</a:t>
            </a:r>
            <a:r>
              <a:rPr lang="ru-RU" dirty="0" smtClean="0"/>
              <a:t> походить 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грецького</a:t>
            </a:r>
            <a:r>
              <a:rPr lang="ru-RU" dirty="0" smtClean="0"/>
              <a:t> слова «</a:t>
            </a:r>
            <a:r>
              <a:rPr lang="el-GR" dirty="0" smtClean="0"/>
              <a:t>κύπρος» (</a:t>
            </a:r>
            <a:r>
              <a:rPr lang="ru-RU" i="1" dirty="0" smtClean="0"/>
              <a:t>хна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назва</a:t>
            </a:r>
            <a:r>
              <a:rPr lang="ru-RU" dirty="0" smtClean="0"/>
              <a:t> походить 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етеокіпрського</a:t>
            </a:r>
            <a:r>
              <a:rPr lang="ru-RU" dirty="0" smtClean="0"/>
              <a:t> слова,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 </a:t>
            </a:r>
            <a:r>
              <a:rPr lang="ru-RU" i="1" dirty="0" err="1" smtClean="0"/>
              <a:t>мідь</a:t>
            </a:r>
            <a:endParaRPr lang="uk-UA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Кіпр</a:t>
            </a:r>
            <a:r>
              <a:rPr lang="ru-RU" dirty="0" smtClean="0"/>
              <a:t> </a:t>
            </a:r>
            <a:r>
              <a:rPr lang="ru-RU" dirty="0" err="1" smtClean="0"/>
              <a:t>географічно</a:t>
            </a:r>
            <a:r>
              <a:rPr lang="ru-RU" dirty="0" smtClean="0"/>
              <a:t> </a:t>
            </a:r>
            <a:r>
              <a:rPr lang="ru-RU" dirty="0" err="1" smtClean="0"/>
              <a:t>розташований</a:t>
            </a:r>
            <a:r>
              <a:rPr lang="ru-RU" dirty="0" smtClean="0"/>
              <a:t> у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Азії</a:t>
            </a:r>
            <a:r>
              <a:rPr lang="ru-RU" dirty="0" smtClean="0"/>
              <a:t> (</a:t>
            </a:r>
            <a:r>
              <a:rPr lang="ru-RU" dirty="0" err="1" smtClean="0"/>
              <a:t>або</a:t>
            </a:r>
            <a:r>
              <a:rPr lang="ru-RU" dirty="0" smtClean="0"/>
              <a:t> на </a:t>
            </a:r>
            <a:r>
              <a:rPr lang="ru-RU" dirty="0" err="1" smtClean="0"/>
              <a:t>Близькому</a:t>
            </a:r>
            <a:r>
              <a:rPr lang="ru-RU" dirty="0" smtClean="0"/>
              <a:t> </a:t>
            </a:r>
            <a:r>
              <a:rPr lang="ru-RU" dirty="0" err="1" smtClean="0"/>
              <a:t>Сході</a:t>
            </a:r>
            <a:r>
              <a:rPr lang="ru-RU" dirty="0" smtClean="0"/>
              <a:t>),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політично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культурно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вважається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err="1" smtClean="0"/>
              <a:t>Європи</a:t>
            </a:r>
            <a:r>
              <a:rPr lang="ru-RU" dirty="0" smtClean="0"/>
              <a:t>. З </a:t>
            </a:r>
            <a:r>
              <a:rPr lang="ru-RU" dirty="0" err="1" smtClean="0"/>
              <a:t>давніх</a:t>
            </a:r>
            <a:r>
              <a:rPr lang="ru-RU" dirty="0" smtClean="0"/>
              <a:t>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Кіпр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мостів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Європою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Азією</a:t>
            </a:r>
            <a:r>
              <a:rPr lang="ru-RU" dirty="0" smtClean="0"/>
              <a:t>,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змінними</a:t>
            </a:r>
            <a:r>
              <a:rPr lang="ru-RU" dirty="0" smtClean="0"/>
              <a:t> </a:t>
            </a:r>
            <a:r>
              <a:rPr lang="ru-RU" dirty="0" err="1" smtClean="0"/>
              <a:t>періодами</a:t>
            </a:r>
            <a:r>
              <a:rPr lang="ru-RU" dirty="0" smtClean="0"/>
              <a:t> </a:t>
            </a:r>
            <a:r>
              <a:rPr lang="ru-RU" dirty="0" err="1" smtClean="0"/>
              <a:t>левантійського</a:t>
            </a:r>
            <a:r>
              <a:rPr lang="ru-RU" dirty="0" smtClean="0"/>
              <a:t>, </a:t>
            </a:r>
            <a:r>
              <a:rPr lang="ru-RU" dirty="0" err="1" smtClean="0"/>
              <a:t>анатолійського</a:t>
            </a:r>
            <a:r>
              <a:rPr lang="ru-RU" dirty="0" smtClean="0"/>
              <a:t>, </a:t>
            </a:r>
            <a:r>
              <a:rPr lang="ru-RU" dirty="0" err="1" smtClean="0"/>
              <a:t>турецького</a:t>
            </a:r>
            <a:r>
              <a:rPr lang="ru-RU" dirty="0" smtClean="0"/>
              <a:t>, </a:t>
            </a:r>
            <a:r>
              <a:rPr lang="ru-RU" dirty="0" err="1" smtClean="0"/>
              <a:t>грецького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британського</a:t>
            </a:r>
            <a:r>
              <a:rPr lang="ru-RU" dirty="0" smtClean="0"/>
              <a:t> </a:t>
            </a:r>
            <a:r>
              <a:rPr lang="ru-RU" dirty="0" err="1" smtClean="0"/>
              <a:t>впливу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Географія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Площа</a:t>
            </a:r>
            <a:r>
              <a:rPr lang="ru-RU" dirty="0" smtClean="0"/>
              <a:t> острова — 9 251 км². Центральна </a:t>
            </a:r>
            <a:r>
              <a:rPr lang="ru-RU" dirty="0" err="1" smtClean="0"/>
              <a:t>рівнина</a:t>
            </a:r>
            <a:r>
              <a:rPr lang="ru-RU" dirty="0" smtClean="0"/>
              <a:t> </a:t>
            </a:r>
            <a:r>
              <a:rPr lang="ru-RU" dirty="0" err="1" smtClean="0"/>
              <a:t>Месаорія</a:t>
            </a:r>
            <a:r>
              <a:rPr lang="ru-RU" dirty="0" smtClean="0"/>
              <a:t> оточена горами </a:t>
            </a:r>
            <a:r>
              <a:rPr lang="ru-RU" dirty="0" err="1" smtClean="0"/>
              <a:t>Кіреніяі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r>
              <a:rPr lang="ru-RU" dirty="0" err="1" smtClean="0"/>
              <a:t>Пентадактилос</a:t>
            </a:r>
            <a:r>
              <a:rPr lang="es-ES" dirty="0" smtClean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півночі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гірським</a:t>
            </a:r>
            <a:r>
              <a:rPr lang="ru-RU" dirty="0" smtClean="0"/>
              <a:t> </a:t>
            </a:r>
            <a:r>
              <a:rPr lang="ru-RU" dirty="0" err="1" smtClean="0"/>
              <a:t>масивом</a:t>
            </a:r>
            <a:r>
              <a:rPr lang="ru-RU" dirty="0" smtClean="0"/>
              <a:t> </a:t>
            </a:r>
            <a:r>
              <a:rPr lang="ru-RU" dirty="0" err="1" smtClean="0"/>
              <a:t>Троодос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заході</a:t>
            </a:r>
            <a:r>
              <a:rPr lang="ru-RU" dirty="0" smtClean="0"/>
              <a:t>. </a:t>
            </a:r>
            <a:r>
              <a:rPr lang="ru-RU" dirty="0" err="1" smtClean="0"/>
              <a:t>Вздовж</a:t>
            </a:r>
            <a:r>
              <a:rPr lang="ru-RU" dirty="0" smtClean="0"/>
              <a:t> </a:t>
            </a:r>
            <a:r>
              <a:rPr lang="ru-RU" dirty="0" err="1" smtClean="0"/>
              <a:t>південного</a:t>
            </a:r>
            <a:r>
              <a:rPr lang="ru-RU" dirty="0" smtClean="0"/>
              <a:t> </a:t>
            </a:r>
            <a:r>
              <a:rPr lang="ru-RU" dirty="0" err="1" smtClean="0"/>
              <a:t>узбережжя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наявні</a:t>
            </a:r>
            <a:r>
              <a:rPr lang="ru-RU" dirty="0" smtClean="0"/>
              <a:t> </a:t>
            </a:r>
            <a:r>
              <a:rPr lang="ru-RU" dirty="0" err="1" smtClean="0"/>
              <a:t>значні</a:t>
            </a:r>
            <a:r>
              <a:rPr lang="ru-RU" dirty="0" smtClean="0"/>
              <a:t> </a:t>
            </a:r>
            <a:r>
              <a:rPr lang="ru-RU" dirty="0" err="1" smtClean="0"/>
              <a:t>рівнинні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.</a:t>
            </a:r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Карта Европы из дерев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Карта Европы из дерева</Template>
  <TotalTime>860</TotalTime>
  <Words>2246</Words>
  <Application>Microsoft Office PowerPoint</Application>
  <PresentationFormat>Экран (4:3)</PresentationFormat>
  <Paragraphs>136</Paragraphs>
  <Slides>55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Карта Европы из дерева</vt:lpstr>
      <vt:lpstr>Республіка Кіпр</vt:lpstr>
      <vt:lpstr>Прапор</vt:lpstr>
      <vt:lpstr>Герб</vt:lpstr>
      <vt:lpstr>Гімн свободі</vt:lpstr>
      <vt:lpstr>Республіка Кіпр</vt:lpstr>
      <vt:lpstr>Слайд 6</vt:lpstr>
      <vt:lpstr>Назва</vt:lpstr>
      <vt:lpstr>Географія</vt:lpstr>
      <vt:lpstr>Географія</vt:lpstr>
      <vt:lpstr>Географія</vt:lpstr>
      <vt:lpstr>Слайд 11</vt:lpstr>
      <vt:lpstr>Лімассол</vt:lpstr>
      <vt:lpstr>Протарас</vt:lpstr>
      <vt:lpstr>Айя-Напа</vt:lpstr>
      <vt:lpstr>Пафос - ГРОБНИЦІ ЦАРІВ</vt:lpstr>
      <vt:lpstr>Слайд 16</vt:lpstr>
      <vt:lpstr>Слайд 17</vt:lpstr>
      <vt:lpstr>Слайд 18</vt:lpstr>
      <vt:lpstr>Нікосія - Палац Архієпископа</vt:lpstr>
      <vt:lpstr>Слайд 20</vt:lpstr>
      <vt:lpstr>Слайд 21</vt:lpstr>
      <vt:lpstr>Лімассол - Замок Колосси</vt:lpstr>
      <vt:lpstr>Слайд 23</vt:lpstr>
      <vt:lpstr>Слайд 24</vt:lpstr>
      <vt:lpstr>Слайд 25</vt:lpstr>
      <vt:lpstr>Півострів акамас - Купальня Афродіти</vt:lpstr>
      <vt:lpstr>Слайд 27</vt:lpstr>
      <vt:lpstr>Слайд 28</vt:lpstr>
      <vt:lpstr>Слайд 29</vt:lpstr>
      <vt:lpstr>Слайд 30</vt:lpstr>
      <vt:lpstr>Айя-Напа - Монастыр Айя-Напа</vt:lpstr>
      <vt:lpstr>Слайд 32</vt:lpstr>
      <vt:lpstr>Слайд 33</vt:lpstr>
      <vt:lpstr>Лімассол - Аматус</vt:lpstr>
      <vt:lpstr>Слайд 35</vt:lpstr>
      <vt:lpstr>Слайд 36</vt:lpstr>
      <vt:lpstr>Протарас – Бухта Фіг-Трі</vt:lpstr>
      <vt:lpstr>Слайд 38</vt:lpstr>
      <vt:lpstr>Слайд 39</vt:lpstr>
      <vt:lpstr>Слайд 40</vt:lpstr>
      <vt:lpstr>Слайд 41</vt:lpstr>
      <vt:lpstr>Протарас - Долина вітряних млинів</vt:lpstr>
      <vt:lpstr>Слайд 43</vt:lpstr>
      <vt:lpstr>Слайд 44</vt:lpstr>
      <vt:lpstr>Айя-Напа - ЛУНА-ПАРК</vt:lpstr>
      <vt:lpstr>Слайд 46</vt:lpstr>
      <vt:lpstr>Слайд 47</vt:lpstr>
      <vt:lpstr>Протарас – Танцюючі фонтани</vt:lpstr>
      <vt:lpstr>Слайд 49</vt:lpstr>
      <vt:lpstr>Слайд 50</vt:lpstr>
      <vt:lpstr>Слайд 51</vt:lpstr>
      <vt:lpstr>Монастир Кікос</vt:lpstr>
      <vt:lpstr>Слайд 53</vt:lpstr>
      <vt:lpstr>Монастир Ставровуні</vt:lpstr>
      <vt:lpstr>Слайд 55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Грецька Республіка</dc:title>
  <dc:creator>Татьяна</dc:creator>
  <cp:lastModifiedBy>Татьяна</cp:lastModifiedBy>
  <cp:revision>87</cp:revision>
  <dcterms:created xsi:type="dcterms:W3CDTF">2015-01-18T12:05:36Z</dcterms:created>
  <dcterms:modified xsi:type="dcterms:W3CDTF">2015-01-21T23:19:11Z</dcterms:modified>
</cp:coreProperties>
</file>