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37DF5-31A9-4B82-B0F1-ED274916DFC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896D84-8B8F-4ADE-B545-6F0BD8077240}">
      <dgm:prSet phldrT="[Текст]" custT="1"/>
      <dgm:spPr/>
      <dgm:t>
        <a:bodyPr/>
        <a:lstStyle/>
        <a:p>
          <a:pPr algn="ctr"/>
          <a:r>
            <a: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Електронні таблиці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MS Excel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2729F-4CCD-4071-8B9C-9C3DE6CD4DEA}" type="parTrans" cxnId="{494CCE9E-B675-4A2E-AF64-E864BB142ACF}">
      <dgm:prSet/>
      <dgm:spPr/>
      <dgm:t>
        <a:bodyPr/>
        <a:lstStyle/>
        <a:p>
          <a:endParaRPr lang="ru-RU"/>
        </a:p>
      </dgm:t>
    </dgm:pt>
    <dgm:pt modelId="{F04A1D3B-411C-4998-8495-50DDE66C0E5C}" type="sibTrans" cxnId="{494CCE9E-B675-4A2E-AF64-E864BB142ACF}">
      <dgm:prSet/>
      <dgm:spPr/>
      <dgm:t>
        <a:bodyPr/>
        <a:lstStyle/>
        <a:p>
          <a:endParaRPr lang="ru-RU"/>
        </a:p>
      </dgm:t>
    </dgm:pt>
    <dgm:pt modelId="{D2BA55CD-4479-415E-8C29-EA090914C723}" type="pres">
      <dgm:prSet presAssocID="{2FF37DF5-31A9-4B82-B0F1-ED274916DFCE}" presName="linear" presStyleCnt="0">
        <dgm:presLayoutVars>
          <dgm:animLvl val="lvl"/>
          <dgm:resizeHandles val="exact"/>
        </dgm:presLayoutVars>
      </dgm:prSet>
      <dgm:spPr/>
    </dgm:pt>
    <dgm:pt modelId="{ABF3BF77-CFEA-42B8-AC35-F42FDFC68785}" type="pres">
      <dgm:prSet presAssocID="{53896D84-8B8F-4ADE-B545-6F0BD8077240}" presName="parentText" presStyleLbl="node1" presStyleIdx="0" presStyleCnt="1" custScaleX="102189" custScaleY="333696" custLinFactNeighborX="1200" custLinFactNeighborY="503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82AB58-9CD5-492B-B09F-1EFF09B17E29}" type="presOf" srcId="{2FF37DF5-31A9-4B82-B0F1-ED274916DFCE}" destId="{D2BA55CD-4479-415E-8C29-EA090914C723}" srcOrd="0" destOrd="0" presId="urn:microsoft.com/office/officeart/2005/8/layout/vList2"/>
    <dgm:cxn modelId="{975E2E64-5590-43A3-8AD8-E306583A3441}" type="presOf" srcId="{53896D84-8B8F-4ADE-B545-6F0BD8077240}" destId="{ABF3BF77-CFEA-42B8-AC35-F42FDFC68785}" srcOrd="0" destOrd="0" presId="urn:microsoft.com/office/officeart/2005/8/layout/vList2"/>
    <dgm:cxn modelId="{494CCE9E-B675-4A2E-AF64-E864BB142ACF}" srcId="{2FF37DF5-31A9-4B82-B0F1-ED274916DFCE}" destId="{53896D84-8B8F-4ADE-B545-6F0BD8077240}" srcOrd="0" destOrd="0" parTransId="{F292729F-4CCD-4071-8B9C-9C3DE6CD4DEA}" sibTransId="{F04A1D3B-411C-4998-8495-50DDE66C0E5C}"/>
    <dgm:cxn modelId="{5B7BF5B4-0C4C-4C27-ACD5-EA125556B873}" type="presParOf" srcId="{D2BA55CD-4479-415E-8C29-EA090914C723}" destId="{ABF3BF77-CFEA-42B8-AC35-F42FDFC687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9D899D-0042-41E4-883A-67C2C2A74B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577BB7-4CB2-4DA2-8AFC-80AFA748FB45}">
      <dgm:prSet phldrT="[Текст]" custT="1"/>
      <dgm:spPr/>
      <dgm:t>
        <a:bodyPr/>
        <a:lstStyle/>
        <a:p>
          <a:r>
            <a:rPr lang="ru-RU" sz="3400" dirty="0" err="1" smtClean="0"/>
            <a:t>Базові</a:t>
          </a:r>
          <a:r>
            <a:rPr lang="ru-RU" sz="3400" dirty="0" smtClean="0"/>
            <a:t> </a:t>
          </a:r>
          <a:r>
            <a:rPr lang="ru-RU" sz="3400" dirty="0" err="1" smtClean="0"/>
            <a:t>елементи</a:t>
          </a:r>
          <a:r>
            <a:rPr lang="ru-RU" sz="3400" dirty="0" smtClean="0"/>
            <a:t> </a:t>
          </a:r>
          <a:r>
            <a:rPr lang="ru-RU" sz="3400" dirty="0" err="1" smtClean="0"/>
            <a:t>електронної</a:t>
          </a:r>
          <a:r>
            <a:rPr lang="ru-RU" sz="3400" dirty="0" smtClean="0"/>
            <a:t> </a:t>
          </a:r>
          <a:r>
            <a:rPr lang="ru-RU" sz="3400" dirty="0" err="1" smtClean="0"/>
            <a:t>таблиці</a:t>
          </a:r>
          <a:endParaRPr lang="ru-RU" sz="3400" dirty="0"/>
        </a:p>
      </dgm:t>
    </dgm:pt>
    <dgm:pt modelId="{78B8301A-9D3F-4944-9384-63E1E6E4F9BB}" type="sibTrans" cxnId="{63BC05C4-79B7-4E25-A7D5-CAEBFB6C3044}">
      <dgm:prSet/>
      <dgm:spPr/>
      <dgm:t>
        <a:bodyPr/>
        <a:lstStyle/>
        <a:p>
          <a:endParaRPr lang="ru-RU"/>
        </a:p>
      </dgm:t>
    </dgm:pt>
    <dgm:pt modelId="{3AB0F89B-387B-4AEC-A522-B1D3C25FC4DD}" type="parTrans" cxnId="{63BC05C4-79B7-4E25-A7D5-CAEBFB6C3044}">
      <dgm:prSet/>
      <dgm:spPr/>
      <dgm:t>
        <a:bodyPr/>
        <a:lstStyle/>
        <a:p>
          <a:endParaRPr lang="ru-RU"/>
        </a:p>
      </dgm:t>
    </dgm:pt>
    <dgm:pt modelId="{D264762B-33FF-4EE4-94D9-82495D955E9F}" type="pres">
      <dgm:prSet presAssocID="{E09D899D-0042-41E4-883A-67C2C2A74B8C}" presName="linear" presStyleCnt="0">
        <dgm:presLayoutVars>
          <dgm:animLvl val="lvl"/>
          <dgm:resizeHandles val="exact"/>
        </dgm:presLayoutVars>
      </dgm:prSet>
      <dgm:spPr/>
    </dgm:pt>
    <dgm:pt modelId="{043FBA8E-E786-44FB-A698-32511F32C0F5}" type="pres">
      <dgm:prSet presAssocID="{AA577BB7-4CB2-4DA2-8AFC-80AFA748FB45}" presName="parentText" presStyleLbl="node1" presStyleIdx="0" presStyleCnt="1" custLinFactNeighborX="1795" custLinFactNeighborY="24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E0E21C-6DEB-42E9-9093-612EC53ACC33}" type="presOf" srcId="{E09D899D-0042-41E4-883A-67C2C2A74B8C}" destId="{D264762B-33FF-4EE4-94D9-82495D955E9F}" srcOrd="0" destOrd="0" presId="urn:microsoft.com/office/officeart/2005/8/layout/vList2"/>
    <dgm:cxn modelId="{5404D56D-80F4-4311-8071-00332C801B73}" type="presOf" srcId="{AA577BB7-4CB2-4DA2-8AFC-80AFA748FB45}" destId="{043FBA8E-E786-44FB-A698-32511F32C0F5}" srcOrd="0" destOrd="0" presId="urn:microsoft.com/office/officeart/2005/8/layout/vList2"/>
    <dgm:cxn modelId="{63BC05C4-79B7-4E25-A7D5-CAEBFB6C3044}" srcId="{E09D899D-0042-41E4-883A-67C2C2A74B8C}" destId="{AA577BB7-4CB2-4DA2-8AFC-80AFA748FB45}" srcOrd="0" destOrd="0" parTransId="{3AB0F89B-387B-4AEC-A522-B1D3C25FC4DD}" sibTransId="{78B8301A-9D3F-4944-9384-63E1E6E4F9BB}"/>
    <dgm:cxn modelId="{DF3BBF3F-C776-44BB-B2AA-19A2AA1FEBC9}" type="presParOf" srcId="{D264762B-33FF-4EE4-94D9-82495D955E9F}" destId="{043FBA8E-E786-44FB-A698-32511F32C0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EF2196-5B65-41BA-BCAE-CB10F91AAA6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F2822-0ABE-4B6F-9668-F9DE0DB60889}">
      <dgm:prSet phldrT="[Текст]"/>
      <dgm:spPr/>
      <dgm:t>
        <a:bodyPr/>
        <a:lstStyle/>
        <a:p>
          <a:pPr algn="ctr"/>
          <a:r>
            <a:rPr lang="uk-UA" dirty="0" smtClean="0"/>
            <a:t>Робоча книга</a:t>
          </a:r>
          <a:endParaRPr lang="ru-RU" dirty="0"/>
        </a:p>
      </dgm:t>
    </dgm:pt>
    <dgm:pt modelId="{AAFC6DD8-0E50-4061-97BA-7B8DC8099F9E}" type="parTrans" cxnId="{78710CAD-0B1D-4274-B3B3-05F7F3052628}">
      <dgm:prSet/>
      <dgm:spPr/>
      <dgm:t>
        <a:bodyPr/>
        <a:lstStyle/>
        <a:p>
          <a:endParaRPr lang="ru-RU"/>
        </a:p>
      </dgm:t>
    </dgm:pt>
    <dgm:pt modelId="{6B03DB4B-CF3D-4B2A-B204-75591651EDA8}" type="sibTrans" cxnId="{78710CAD-0B1D-4274-B3B3-05F7F3052628}">
      <dgm:prSet/>
      <dgm:spPr/>
      <dgm:t>
        <a:bodyPr/>
        <a:lstStyle/>
        <a:p>
          <a:endParaRPr lang="ru-RU"/>
        </a:p>
      </dgm:t>
    </dgm:pt>
    <dgm:pt modelId="{1149B3C0-53AE-4F38-B7A6-093D4C5E5C40}" type="pres">
      <dgm:prSet presAssocID="{21EF2196-5B65-41BA-BCAE-CB10F91AAA61}" presName="linear" presStyleCnt="0">
        <dgm:presLayoutVars>
          <dgm:animLvl val="lvl"/>
          <dgm:resizeHandles val="exact"/>
        </dgm:presLayoutVars>
      </dgm:prSet>
      <dgm:spPr/>
    </dgm:pt>
    <dgm:pt modelId="{70923474-95D1-4109-A911-E231BF3C693C}" type="pres">
      <dgm:prSet presAssocID="{3BAF2822-0ABE-4B6F-9668-F9DE0DB6088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8710CAD-0B1D-4274-B3B3-05F7F3052628}" srcId="{21EF2196-5B65-41BA-BCAE-CB10F91AAA61}" destId="{3BAF2822-0ABE-4B6F-9668-F9DE0DB60889}" srcOrd="0" destOrd="0" parTransId="{AAFC6DD8-0E50-4061-97BA-7B8DC8099F9E}" sibTransId="{6B03DB4B-CF3D-4B2A-B204-75591651EDA8}"/>
    <dgm:cxn modelId="{2257D341-3E86-4972-80AE-D712FA1AC7BB}" type="presOf" srcId="{21EF2196-5B65-41BA-BCAE-CB10F91AAA61}" destId="{1149B3C0-53AE-4F38-B7A6-093D4C5E5C40}" srcOrd="0" destOrd="0" presId="urn:microsoft.com/office/officeart/2005/8/layout/vList2"/>
    <dgm:cxn modelId="{B9EF15C8-DD4D-40D0-8727-4E91C2FF1DC4}" type="presOf" srcId="{3BAF2822-0ABE-4B6F-9668-F9DE0DB60889}" destId="{70923474-95D1-4109-A911-E231BF3C693C}" srcOrd="0" destOrd="0" presId="urn:microsoft.com/office/officeart/2005/8/layout/vList2"/>
    <dgm:cxn modelId="{92E76DD3-2380-43EB-8EED-B19A874569C2}" type="presParOf" srcId="{1149B3C0-53AE-4F38-B7A6-093D4C5E5C40}" destId="{70923474-95D1-4109-A911-E231BF3C69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0B2D9F-2832-46EA-9685-12930AB9ACD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24268-C4BE-4EB0-BD1B-E52F9A66F4ED}">
      <dgm:prSet phldrT="[Текст]" custT="1"/>
      <dgm:spPr/>
      <dgm:t>
        <a:bodyPr/>
        <a:lstStyle/>
        <a:p>
          <a:pPr algn="ctr"/>
          <a:r>
            <a:rPr lang="uk-UA" sz="4000" dirty="0" smtClean="0"/>
            <a:t>Робочі листи</a:t>
          </a:r>
          <a:endParaRPr lang="ru-RU" sz="4000" dirty="0"/>
        </a:p>
      </dgm:t>
    </dgm:pt>
    <dgm:pt modelId="{DCAC5429-1599-42DE-92F6-41533C39684E}" type="parTrans" cxnId="{B2CA8424-5B8C-42CD-A0A8-D486BF4F6E24}">
      <dgm:prSet/>
      <dgm:spPr/>
      <dgm:t>
        <a:bodyPr/>
        <a:lstStyle/>
        <a:p>
          <a:endParaRPr lang="ru-RU"/>
        </a:p>
      </dgm:t>
    </dgm:pt>
    <dgm:pt modelId="{14657F86-DE0F-4AFD-A6CD-415401682B99}" type="sibTrans" cxnId="{B2CA8424-5B8C-42CD-A0A8-D486BF4F6E24}">
      <dgm:prSet/>
      <dgm:spPr/>
      <dgm:t>
        <a:bodyPr/>
        <a:lstStyle/>
        <a:p>
          <a:endParaRPr lang="ru-RU"/>
        </a:p>
      </dgm:t>
    </dgm:pt>
    <dgm:pt modelId="{512D1F3C-F1BE-4D76-87CB-82F8A0FC0D57}" type="pres">
      <dgm:prSet presAssocID="{720B2D9F-2832-46EA-9685-12930AB9ACD3}" presName="linear" presStyleCnt="0">
        <dgm:presLayoutVars>
          <dgm:animLvl val="lvl"/>
          <dgm:resizeHandles val="exact"/>
        </dgm:presLayoutVars>
      </dgm:prSet>
      <dgm:spPr/>
    </dgm:pt>
    <dgm:pt modelId="{117ABDF1-9923-47CA-8876-3A941EEAF110}" type="pres">
      <dgm:prSet presAssocID="{D5A24268-C4BE-4EB0-BD1B-E52F9A66F4ED}" presName="parentText" presStyleLbl="node1" presStyleIdx="0" presStyleCnt="1" custLinFactY="-133684" custLinFactNeighborX="1351" custLinFactNeighborY="-200000">
        <dgm:presLayoutVars>
          <dgm:chMax val="0"/>
          <dgm:bulletEnabled val="1"/>
        </dgm:presLayoutVars>
      </dgm:prSet>
      <dgm:spPr/>
    </dgm:pt>
  </dgm:ptLst>
  <dgm:cxnLst>
    <dgm:cxn modelId="{B2CA8424-5B8C-42CD-A0A8-D486BF4F6E24}" srcId="{720B2D9F-2832-46EA-9685-12930AB9ACD3}" destId="{D5A24268-C4BE-4EB0-BD1B-E52F9A66F4ED}" srcOrd="0" destOrd="0" parTransId="{DCAC5429-1599-42DE-92F6-41533C39684E}" sibTransId="{14657F86-DE0F-4AFD-A6CD-415401682B99}"/>
    <dgm:cxn modelId="{65CFF2FD-DE4A-4343-846F-4B18D554622E}" type="presOf" srcId="{D5A24268-C4BE-4EB0-BD1B-E52F9A66F4ED}" destId="{117ABDF1-9923-47CA-8876-3A941EEAF110}" srcOrd="0" destOrd="0" presId="urn:microsoft.com/office/officeart/2005/8/layout/vList2"/>
    <dgm:cxn modelId="{4D1707B3-B2A3-416D-93E8-9B18F4BBEDC9}" type="presOf" srcId="{720B2D9F-2832-46EA-9685-12930AB9ACD3}" destId="{512D1F3C-F1BE-4D76-87CB-82F8A0FC0D57}" srcOrd="0" destOrd="0" presId="urn:microsoft.com/office/officeart/2005/8/layout/vList2"/>
    <dgm:cxn modelId="{A2FF85B5-13E6-4323-AFE4-24546995668D}" type="presParOf" srcId="{512D1F3C-F1BE-4D76-87CB-82F8A0FC0D57}" destId="{117ABDF1-9923-47CA-8876-3A941EEAF1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0E0C4A-FA29-48C3-AF09-92833C0514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0971DD-978E-41DE-91B8-82BF81BB9BC3}">
      <dgm:prSet/>
      <dgm:spPr/>
      <dgm:t>
        <a:bodyPr/>
        <a:lstStyle/>
        <a:p>
          <a:pPr algn="ctr" rtl="0"/>
          <a:r>
            <a:rPr lang="uk-UA" b="1" dirty="0" smtClean="0"/>
            <a:t>Стовпці</a:t>
          </a:r>
          <a:endParaRPr lang="ru-RU" b="1" dirty="0"/>
        </a:p>
      </dgm:t>
    </dgm:pt>
    <dgm:pt modelId="{FC691740-05BE-404F-9A3F-524C11B22CD4}" type="parTrans" cxnId="{8C801166-0C23-48C4-BCBD-1EDF8E1DDB3A}">
      <dgm:prSet/>
      <dgm:spPr/>
      <dgm:t>
        <a:bodyPr/>
        <a:lstStyle/>
        <a:p>
          <a:endParaRPr lang="ru-RU"/>
        </a:p>
      </dgm:t>
    </dgm:pt>
    <dgm:pt modelId="{6A943AF5-9042-45F3-9792-48D7DD5C2F4D}" type="sibTrans" cxnId="{8C801166-0C23-48C4-BCBD-1EDF8E1DDB3A}">
      <dgm:prSet/>
      <dgm:spPr/>
      <dgm:t>
        <a:bodyPr/>
        <a:lstStyle/>
        <a:p>
          <a:endParaRPr lang="ru-RU"/>
        </a:p>
      </dgm:t>
    </dgm:pt>
    <dgm:pt modelId="{162C8872-8953-4EDD-9EDC-02358CD71528}" type="pres">
      <dgm:prSet presAssocID="{F40E0C4A-FA29-48C3-AF09-92833C051416}" presName="linear" presStyleCnt="0">
        <dgm:presLayoutVars>
          <dgm:animLvl val="lvl"/>
          <dgm:resizeHandles val="exact"/>
        </dgm:presLayoutVars>
      </dgm:prSet>
      <dgm:spPr/>
    </dgm:pt>
    <dgm:pt modelId="{522CB360-FA09-4F18-B47D-A89F18D09581}" type="pres">
      <dgm:prSet presAssocID="{DC0971DD-978E-41DE-91B8-82BF81BB9BC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3B21344-9EF5-4D8B-AAFB-CBAD04624AC9}" type="presOf" srcId="{DC0971DD-978E-41DE-91B8-82BF81BB9BC3}" destId="{522CB360-FA09-4F18-B47D-A89F18D09581}" srcOrd="0" destOrd="0" presId="urn:microsoft.com/office/officeart/2005/8/layout/vList2"/>
    <dgm:cxn modelId="{5EFD5F7C-62A7-4E31-B576-030DD5FEE6C5}" type="presOf" srcId="{F40E0C4A-FA29-48C3-AF09-92833C051416}" destId="{162C8872-8953-4EDD-9EDC-02358CD71528}" srcOrd="0" destOrd="0" presId="urn:microsoft.com/office/officeart/2005/8/layout/vList2"/>
    <dgm:cxn modelId="{8C801166-0C23-48C4-BCBD-1EDF8E1DDB3A}" srcId="{F40E0C4A-FA29-48C3-AF09-92833C051416}" destId="{DC0971DD-978E-41DE-91B8-82BF81BB9BC3}" srcOrd="0" destOrd="0" parTransId="{FC691740-05BE-404F-9A3F-524C11B22CD4}" sibTransId="{6A943AF5-9042-45F3-9792-48D7DD5C2F4D}"/>
    <dgm:cxn modelId="{C2946F9C-A1DD-4C20-BA5B-A99EE6EAD7D9}" type="presParOf" srcId="{162C8872-8953-4EDD-9EDC-02358CD71528}" destId="{522CB360-FA09-4F18-B47D-A89F18D095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F9F543-1B1D-480E-85E7-3FBB863FFB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ACFC7F-ED0A-414A-AE3D-77FB2984F547}">
      <dgm:prSet phldrT="[Текст]"/>
      <dgm:spPr/>
      <dgm:t>
        <a:bodyPr/>
        <a:lstStyle/>
        <a:p>
          <a:pPr algn="ctr" rtl="0"/>
          <a:r>
            <a:rPr lang="uk-UA" b="1" dirty="0" smtClean="0"/>
            <a:t>Рядки</a:t>
          </a:r>
          <a:endParaRPr lang="ru-RU" dirty="0"/>
        </a:p>
      </dgm:t>
    </dgm:pt>
    <dgm:pt modelId="{D4B81E40-C3DB-4B89-B425-3F9738BCD13C}" type="parTrans" cxnId="{E3CBCCD7-C30D-4D71-8274-26E0C6D9669A}">
      <dgm:prSet/>
      <dgm:spPr/>
      <dgm:t>
        <a:bodyPr/>
        <a:lstStyle/>
        <a:p>
          <a:endParaRPr lang="ru-RU"/>
        </a:p>
      </dgm:t>
    </dgm:pt>
    <dgm:pt modelId="{C87192D5-4479-4F33-AE8C-F9117F59DD5C}" type="sibTrans" cxnId="{E3CBCCD7-C30D-4D71-8274-26E0C6D9669A}">
      <dgm:prSet/>
      <dgm:spPr/>
      <dgm:t>
        <a:bodyPr/>
        <a:lstStyle/>
        <a:p>
          <a:endParaRPr lang="ru-RU"/>
        </a:p>
      </dgm:t>
    </dgm:pt>
    <dgm:pt modelId="{6EEFC5A7-A43E-4324-8219-0A914AA29BE6}" type="pres">
      <dgm:prSet presAssocID="{1AF9F543-1B1D-480E-85E7-3FBB863FFBE2}" presName="linear" presStyleCnt="0">
        <dgm:presLayoutVars>
          <dgm:animLvl val="lvl"/>
          <dgm:resizeHandles val="exact"/>
        </dgm:presLayoutVars>
      </dgm:prSet>
      <dgm:spPr/>
    </dgm:pt>
    <dgm:pt modelId="{674959EB-6F5C-498B-BE80-7A799D1C73AB}" type="pres">
      <dgm:prSet presAssocID="{F6ACFC7F-ED0A-414A-AE3D-77FB2984F5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62D3F-4E0B-4366-BAB4-EAABB511277F}" type="presOf" srcId="{1AF9F543-1B1D-480E-85E7-3FBB863FFBE2}" destId="{6EEFC5A7-A43E-4324-8219-0A914AA29BE6}" srcOrd="0" destOrd="0" presId="urn:microsoft.com/office/officeart/2005/8/layout/vList2"/>
    <dgm:cxn modelId="{B4A66617-7448-48DC-B858-B88A49066912}" type="presOf" srcId="{F6ACFC7F-ED0A-414A-AE3D-77FB2984F547}" destId="{674959EB-6F5C-498B-BE80-7A799D1C73AB}" srcOrd="0" destOrd="0" presId="urn:microsoft.com/office/officeart/2005/8/layout/vList2"/>
    <dgm:cxn modelId="{E3CBCCD7-C30D-4D71-8274-26E0C6D9669A}" srcId="{1AF9F543-1B1D-480E-85E7-3FBB863FFBE2}" destId="{F6ACFC7F-ED0A-414A-AE3D-77FB2984F547}" srcOrd="0" destOrd="0" parTransId="{D4B81E40-C3DB-4B89-B425-3F9738BCD13C}" sibTransId="{C87192D5-4479-4F33-AE8C-F9117F59DD5C}"/>
    <dgm:cxn modelId="{BEA86CA7-4CC9-413A-8E93-24F8AC1FCE82}" type="presParOf" srcId="{6EEFC5A7-A43E-4324-8219-0A914AA29BE6}" destId="{674959EB-6F5C-498B-BE80-7A799D1C73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D59750-A7EA-4597-B8CE-0BC9F0E05B3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2B662B-CDB3-4A9B-8A29-81369901F89B}">
      <dgm:prSet phldrT="[Текст]"/>
      <dgm:spPr/>
      <dgm:t>
        <a:bodyPr/>
        <a:lstStyle/>
        <a:p>
          <a:pPr rtl="0"/>
          <a:r>
            <a:rPr lang="uk-UA" b="1" dirty="0" smtClean="0"/>
            <a:t>Комірки</a:t>
          </a:r>
          <a:endParaRPr lang="ru-RU" dirty="0"/>
        </a:p>
      </dgm:t>
    </dgm:pt>
    <dgm:pt modelId="{FECC5ABC-2A1F-46D1-8940-0F1ABD67034E}" type="parTrans" cxnId="{67ECC53F-B37C-41FF-A128-924D24DAFD4C}">
      <dgm:prSet/>
      <dgm:spPr/>
      <dgm:t>
        <a:bodyPr/>
        <a:lstStyle/>
        <a:p>
          <a:endParaRPr lang="ru-RU"/>
        </a:p>
      </dgm:t>
    </dgm:pt>
    <dgm:pt modelId="{92523347-65C4-4F93-9566-90A8710D2548}" type="sibTrans" cxnId="{67ECC53F-B37C-41FF-A128-924D24DAFD4C}">
      <dgm:prSet/>
      <dgm:spPr/>
      <dgm:t>
        <a:bodyPr/>
        <a:lstStyle/>
        <a:p>
          <a:endParaRPr lang="ru-RU"/>
        </a:p>
      </dgm:t>
    </dgm:pt>
    <dgm:pt modelId="{6D722376-D351-406B-B05A-9821AD790912}" type="pres">
      <dgm:prSet presAssocID="{7ED59750-A7EA-4597-B8CE-0BC9F0E05B3D}" presName="linear" presStyleCnt="0">
        <dgm:presLayoutVars>
          <dgm:animLvl val="lvl"/>
          <dgm:resizeHandles val="exact"/>
        </dgm:presLayoutVars>
      </dgm:prSet>
      <dgm:spPr/>
    </dgm:pt>
    <dgm:pt modelId="{A71E2FF1-1589-4DED-B6B1-405F1072DD44}" type="pres">
      <dgm:prSet presAssocID="{CB2B662B-CDB3-4A9B-8A29-81369901F8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811FCD-9E80-4C76-8B46-61664946BC24}" type="presOf" srcId="{CB2B662B-CDB3-4A9B-8A29-81369901F89B}" destId="{A71E2FF1-1589-4DED-B6B1-405F1072DD44}" srcOrd="0" destOrd="0" presId="urn:microsoft.com/office/officeart/2005/8/layout/vList2"/>
    <dgm:cxn modelId="{67ECC53F-B37C-41FF-A128-924D24DAFD4C}" srcId="{7ED59750-A7EA-4597-B8CE-0BC9F0E05B3D}" destId="{CB2B662B-CDB3-4A9B-8A29-81369901F89B}" srcOrd="0" destOrd="0" parTransId="{FECC5ABC-2A1F-46D1-8940-0F1ABD67034E}" sibTransId="{92523347-65C4-4F93-9566-90A8710D2548}"/>
    <dgm:cxn modelId="{B23E9D00-0A33-486B-8719-5416CBEBA06C}" type="presOf" srcId="{7ED59750-A7EA-4597-B8CE-0BC9F0E05B3D}" destId="{6D722376-D351-406B-B05A-9821AD790912}" srcOrd="0" destOrd="0" presId="urn:microsoft.com/office/officeart/2005/8/layout/vList2"/>
    <dgm:cxn modelId="{9150D4A1-66DA-4B27-B95B-20952F3707DA}" type="presParOf" srcId="{6D722376-D351-406B-B05A-9821AD790912}" destId="{A71E2FF1-1589-4DED-B6B1-405F1072DD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4DA827-7B24-4DC3-97B9-EF66151DCB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6ED33B-746D-4D38-82C3-7D19C8C6359F}">
      <dgm:prSet/>
      <dgm:spPr/>
      <dgm:t>
        <a:bodyPr/>
        <a:lstStyle/>
        <a:p>
          <a:pPr algn="ctr" rtl="0"/>
          <a:r>
            <a:rPr lang="uk-UA" dirty="0" smtClean="0"/>
            <a:t>Активна комірка</a:t>
          </a:r>
          <a:endParaRPr lang="ru-RU" dirty="0"/>
        </a:p>
      </dgm:t>
    </dgm:pt>
    <dgm:pt modelId="{5C9C2E19-DCF5-4FA7-9AFE-4C0CAC58BAEB}" type="parTrans" cxnId="{4E944DA8-E37D-491D-A73F-8DCAFC5D78B8}">
      <dgm:prSet/>
      <dgm:spPr/>
      <dgm:t>
        <a:bodyPr/>
        <a:lstStyle/>
        <a:p>
          <a:endParaRPr lang="ru-RU"/>
        </a:p>
      </dgm:t>
    </dgm:pt>
    <dgm:pt modelId="{C19BC470-488F-41E4-B77A-43BC31CB2C48}" type="sibTrans" cxnId="{4E944DA8-E37D-491D-A73F-8DCAFC5D78B8}">
      <dgm:prSet/>
      <dgm:spPr/>
      <dgm:t>
        <a:bodyPr/>
        <a:lstStyle/>
        <a:p>
          <a:endParaRPr lang="ru-RU"/>
        </a:p>
      </dgm:t>
    </dgm:pt>
    <dgm:pt modelId="{50DF4FA0-B482-48CE-9D26-86770B8543F6}" type="pres">
      <dgm:prSet presAssocID="{2D4DA827-7B24-4DC3-97B9-EF66151DCBAC}" presName="linear" presStyleCnt="0">
        <dgm:presLayoutVars>
          <dgm:animLvl val="lvl"/>
          <dgm:resizeHandles val="exact"/>
        </dgm:presLayoutVars>
      </dgm:prSet>
      <dgm:spPr/>
    </dgm:pt>
    <dgm:pt modelId="{F27CD525-AF11-40D0-ACE2-73D4D5C3F7AC}" type="pres">
      <dgm:prSet presAssocID="{436ED33B-746D-4D38-82C3-7D19C8C6359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919FBBD-7E75-41E2-8A49-22778DDF8760}" type="presOf" srcId="{2D4DA827-7B24-4DC3-97B9-EF66151DCBAC}" destId="{50DF4FA0-B482-48CE-9D26-86770B8543F6}" srcOrd="0" destOrd="0" presId="urn:microsoft.com/office/officeart/2005/8/layout/vList2"/>
    <dgm:cxn modelId="{44BBC4A6-D98A-472C-A23A-EC8B2C0413BB}" type="presOf" srcId="{436ED33B-746D-4D38-82C3-7D19C8C6359F}" destId="{F27CD525-AF11-40D0-ACE2-73D4D5C3F7AC}" srcOrd="0" destOrd="0" presId="urn:microsoft.com/office/officeart/2005/8/layout/vList2"/>
    <dgm:cxn modelId="{4E944DA8-E37D-491D-A73F-8DCAFC5D78B8}" srcId="{2D4DA827-7B24-4DC3-97B9-EF66151DCBAC}" destId="{436ED33B-746D-4D38-82C3-7D19C8C6359F}" srcOrd="0" destOrd="0" parTransId="{5C9C2E19-DCF5-4FA7-9AFE-4C0CAC58BAEB}" sibTransId="{C19BC470-488F-41E4-B77A-43BC31CB2C48}"/>
    <dgm:cxn modelId="{A0B124AC-5D11-4AD6-8C2F-9A484664A703}" type="presParOf" srcId="{50DF4FA0-B482-48CE-9D26-86770B8543F6}" destId="{F27CD525-AF11-40D0-ACE2-73D4D5C3F7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83276D5-87BC-4AF6-AEF9-EF0D7B1067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02EE90-4029-4584-A819-72BC02EC8F7D}">
      <dgm:prSet phldrT="[Текст]"/>
      <dgm:spPr/>
      <dgm:t>
        <a:bodyPr/>
        <a:lstStyle/>
        <a:p>
          <a:pPr algn="ctr" rtl="0"/>
          <a:r>
            <a:rPr lang="uk-UA" b="1" dirty="0" smtClean="0"/>
            <a:t>Введення даних</a:t>
          </a:r>
          <a:endParaRPr lang="ru-RU" dirty="0"/>
        </a:p>
      </dgm:t>
    </dgm:pt>
    <dgm:pt modelId="{E2535317-BFD0-4D87-A782-84483B29EE8E}" type="parTrans" cxnId="{A056F379-130B-4A34-9567-5B36ABF3E77A}">
      <dgm:prSet/>
      <dgm:spPr/>
      <dgm:t>
        <a:bodyPr/>
        <a:lstStyle/>
        <a:p>
          <a:endParaRPr lang="ru-RU"/>
        </a:p>
      </dgm:t>
    </dgm:pt>
    <dgm:pt modelId="{1839A192-BDA9-45DB-8979-2EE45167611E}" type="sibTrans" cxnId="{A056F379-130B-4A34-9567-5B36ABF3E77A}">
      <dgm:prSet/>
      <dgm:spPr/>
      <dgm:t>
        <a:bodyPr/>
        <a:lstStyle/>
        <a:p>
          <a:endParaRPr lang="ru-RU"/>
        </a:p>
      </dgm:t>
    </dgm:pt>
    <dgm:pt modelId="{9D1228FC-AF74-4D65-95CE-D5E3499CBD1E}" type="pres">
      <dgm:prSet presAssocID="{383276D5-87BC-4AF6-AEF9-EF0D7B10670A}" presName="linear" presStyleCnt="0">
        <dgm:presLayoutVars>
          <dgm:animLvl val="lvl"/>
          <dgm:resizeHandles val="exact"/>
        </dgm:presLayoutVars>
      </dgm:prSet>
      <dgm:spPr/>
    </dgm:pt>
    <dgm:pt modelId="{7896C367-9FD7-4C2C-BBA3-BFAE14676D37}" type="pres">
      <dgm:prSet presAssocID="{5902EE90-4029-4584-A819-72BC02EC8F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76F785-AF6E-4B7F-8D57-899BC293ED6D}" type="presOf" srcId="{383276D5-87BC-4AF6-AEF9-EF0D7B10670A}" destId="{9D1228FC-AF74-4D65-95CE-D5E3499CBD1E}" srcOrd="0" destOrd="0" presId="urn:microsoft.com/office/officeart/2005/8/layout/vList2"/>
    <dgm:cxn modelId="{7FF13C08-4FFF-45BC-BD4E-6EBA18FF4F72}" type="presOf" srcId="{5902EE90-4029-4584-A819-72BC02EC8F7D}" destId="{7896C367-9FD7-4C2C-BBA3-BFAE14676D37}" srcOrd="0" destOrd="0" presId="urn:microsoft.com/office/officeart/2005/8/layout/vList2"/>
    <dgm:cxn modelId="{A056F379-130B-4A34-9567-5B36ABF3E77A}" srcId="{383276D5-87BC-4AF6-AEF9-EF0D7B10670A}" destId="{5902EE90-4029-4584-A819-72BC02EC8F7D}" srcOrd="0" destOrd="0" parTransId="{E2535317-BFD0-4D87-A782-84483B29EE8E}" sibTransId="{1839A192-BDA9-45DB-8979-2EE45167611E}"/>
    <dgm:cxn modelId="{74D517F7-EF94-4218-B5A9-1D2DEA065259}" type="presParOf" srcId="{9D1228FC-AF74-4D65-95CE-D5E3499CBD1E}" destId="{7896C367-9FD7-4C2C-BBA3-BFAE14676D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A36F91C-D798-4181-8BC1-92242E64AC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19E1E-B868-493E-8228-7074C0CC0615}">
      <dgm:prSet phldrT="[Текст]" custT="1"/>
      <dgm:spPr/>
      <dgm:t>
        <a:bodyPr/>
        <a:lstStyle/>
        <a:p>
          <a:pPr rtl="0"/>
          <a:r>
            <a:rPr lang="uk-UA" sz="3200" b="1" dirty="0" smtClean="0"/>
            <a:t>Виділення об’єктів електронної таблиці</a:t>
          </a:r>
          <a:endParaRPr lang="ru-RU" sz="3200" b="1" dirty="0"/>
        </a:p>
      </dgm:t>
    </dgm:pt>
    <dgm:pt modelId="{9205505E-F467-470B-853A-C82BC132290A}" type="parTrans" cxnId="{021A1F0C-0D07-405A-8C95-C08BD8658526}">
      <dgm:prSet/>
      <dgm:spPr/>
      <dgm:t>
        <a:bodyPr/>
        <a:lstStyle/>
        <a:p>
          <a:endParaRPr lang="ru-RU"/>
        </a:p>
      </dgm:t>
    </dgm:pt>
    <dgm:pt modelId="{9D9AC617-3FCE-4A01-ADC4-26B43186824F}" type="sibTrans" cxnId="{021A1F0C-0D07-405A-8C95-C08BD8658526}">
      <dgm:prSet/>
      <dgm:spPr/>
      <dgm:t>
        <a:bodyPr/>
        <a:lstStyle/>
        <a:p>
          <a:endParaRPr lang="ru-RU"/>
        </a:p>
      </dgm:t>
    </dgm:pt>
    <dgm:pt modelId="{E6E4A431-A18C-4F23-A4A0-8E8B2CC118D0}" type="pres">
      <dgm:prSet presAssocID="{7A36F91C-D798-4181-8BC1-92242E64AC53}" presName="linear" presStyleCnt="0">
        <dgm:presLayoutVars>
          <dgm:animLvl val="lvl"/>
          <dgm:resizeHandles val="exact"/>
        </dgm:presLayoutVars>
      </dgm:prSet>
      <dgm:spPr/>
    </dgm:pt>
    <dgm:pt modelId="{CA5A6685-C2DF-4E4D-8860-ED8DE47E7D7E}" type="pres">
      <dgm:prSet presAssocID="{15419E1E-B868-493E-8228-7074C0CC0615}" presName="parentText" presStyleLbl="node1" presStyleIdx="0" presStyleCnt="1" custScaleX="100000" custScaleY="108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F3E628-B062-4DF1-A660-88F3F0E07B76}" type="presOf" srcId="{7A36F91C-D798-4181-8BC1-92242E64AC53}" destId="{E6E4A431-A18C-4F23-A4A0-8E8B2CC118D0}" srcOrd="0" destOrd="0" presId="urn:microsoft.com/office/officeart/2005/8/layout/vList2"/>
    <dgm:cxn modelId="{2670C696-2C28-4F27-B068-33D5A37C605C}" type="presOf" srcId="{15419E1E-B868-493E-8228-7074C0CC0615}" destId="{CA5A6685-C2DF-4E4D-8860-ED8DE47E7D7E}" srcOrd="0" destOrd="0" presId="urn:microsoft.com/office/officeart/2005/8/layout/vList2"/>
    <dgm:cxn modelId="{021A1F0C-0D07-405A-8C95-C08BD8658526}" srcId="{7A36F91C-D798-4181-8BC1-92242E64AC53}" destId="{15419E1E-B868-493E-8228-7074C0CC0615}" srcOrd="0" destOrd="0" parTransId="{9205505E-F467-470B-853A-C82BC132290A}" sibTransId="{9D9AC617-3FCE-4A01-ADC4-26B43186824F}"/>
    <dgm:cxn modelId="{59BBD768-39E1-494A-9406-FC713EEC181E}" type="presParOf" srcId="{E6E4A431-A18C-4F23-A4A0-8E8B2CC118D0}" destId="{CA5A6685-C2DF-4E4D-8860-ED8DE47E7D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058A6DF-494C-4B58-9FBF-06A7E302F9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8F5956-25B5-43A2-8FAA-28022F37EBBB}">
      <dgm:prSet phldrT="[Текст]"/>
      <dgm:spPr/>
      <dgm:t>
        <a:bodyPr/>
        <a:lstStyle/>
        <a:p>
          <a:pPr rtl="0"/>
          <a:r>
            <a:rPr lang="ru-RU" b="1" dirty="0" err="1" smtClean="0"/>
            <a:t>Копіювання</a:t>
          </a:r>
          <a:r>
            <a:rPr lang="ru-RU" b="1" dirty="0" smtClean="0"/>
            <a:t> та </a:t>
          </a:r>
          <a:r>
            <a:rPr lang="ru-RU" b="1" dirty="0" err="1" smtClean="0"/>
            <a:t>вставляння</a:t>
          </a:r>
          <a:r>
            <a:rPr lang="ru-RU" b="1" dirty="0" smtClean="0"/>
            <a:t> </a:t>
          </a:r>
          <a:r>
            <a:rPr lang="ru-RU" b="1" dirty="0" err="1" smtClean="0"/>
            <a:t>даних</a:t>
          </a:r>
          <a:endParaRPr lang="ru-RU" dirty="0"/>
        </a:p>
      </dgm:t>
    </dgm:pt>
    <dgm:pt modelId="{38C4DA19-FAC5-491F-ABD6-E5ED62EA0360}" type="parTrans" cxnId="{15198618-7BAC-4FB8-8FA5-EAD8BBBE4EC8}">
      <dgm:prSet/>
      <dgm:spPr/>
      <dgm:t>
        <a:bodyPr/>
        <a:lstStyle/>
        <a:p>
          <a:endParaRPr lang="ru-RU"/>
        </a:p>
      </dgm:t>
    </dgm:pt>
    <dgm:pt modelId="{6F578633-A193-4069-983E-BD2C9EA20884}" type="sibTrans" cxnId="{15198618-7BAC-4FB8-8FA5-EAD8BBBE4EC8}">
      <dgm:prSet/>
      <dgm:spPr/>
      <dgm:t>
        <a:bodyPr/>
        <a:lstStyle/>
        <a:p>
          <a:endParaRPr lang="ru-RU"/>
        </a:p>
      </dgm:t>
    </dgm:pt>
    <dgm:pt modelId="{007A8283-5227-40DF-8A8F-A95D9221714D}" type="pres">
      <dgm:prSet presAssocID="{F058A6DF-494C-4B58-9FBF-06A7E302F9D1}" presName="linear" presStyleCnt="0">
        <dgm:presLayoutVars>
          <dgm:animLvl val="lvl"/>
          <dgm:resizeHandles val="exact"/>
        </dgm:presLayoutVars>
      </dgm:prSet>
      <dgm:spPr/>
    </dgm:pt>
    <dgm:pt modelId="{6AAE940C-B705-4987-93C3-39E0A5BFCE93}" type="pres">
      <dgm:prSet presAssocID="{128F5956-25B5-43A2-8FAA-28022F37EB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1C65C6-26E3-4B5D-8F4D-72FF15CBB797}" type="presOf" srcId="{128F5956-25B5-43A2-8FAA-28022F37EBBB}" destId="{6AAE940C-B705-4987-93C3-39E0A5BFCE93}" srcOrd="0" destOrd="0" presId="urn:microsoft.com/office/officeart/2005/8/layout/vList2"/>
    <dgm:cxn modelId="{15198618-7BAC-4FB8-8FA5-EAD8BBBE4EC8}" srcId="{F058A6DF-494C-4B58-9FBF-06A7E302F9D1}" destId="{128F5956-25B5-43A2-8FAA-28022F37EBBB}" srcOrd="0" destOrd="0" parTransId="{38C4DA19-FAC5-491F-ABD6-E5ED62EA0360}" sibTransId="{6F578633-A193-4069-983E-BD2C9EA20884}"/>
    <dgm:cxn modelId="{3BC9EB32-13B6-4184-A67D-AA93E4409ED8}" type="presOf" srcId="{F058A6DF-494C-4B58-9FBF-06A7E302F9D1}" destId="{007A8283-5227-40DF-8A8F-A95D9221714D}" srcOrd="0" destOrd="0" presId="urn:microsoft.com/office/officeart/2005/8/layout/vList2"/>
    <dgm:cxn modelId="{14401775-F35A-4A94-833F-B99555793583}" type="presParOf" srcId="{007A8283-5227-40DF-8A8F-A95D9221714D}" destId="{6AAE940C-B705-4987-93C3-39E0A5BFCE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5F772-1F05-4D95-A7E0-92F211782DA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D6426D-2173-4D7B-912F-B5F438CF4256}">
      <dgm:prSet phldrT="[Текст]"/>
      <dgm:spPr/>
      <dgm:t>
        <a:bodyPr/>
        <a:lstStyle/>
        <a:p>
          <a:r>
            <a:rPr lang="uk-UA" b="1" dirty="0" smtClean="0"/>
            <a:t>Електронні таблиці MS Excel</a:t>
          </a:r>
          <a:endParaRPr lang="ru-RU" b="1" dirty="0"/>
        </a:p>
      </dgm:t>
    </dgm:pt>
    <dgm:pt modelId="{F99EAD03-A4C0-42E1-B601-CC812D006E27}" type="parTrans" cxnId="{0ABAEFC9-03B2-4999-9A4D-E63B6A2D69FC}">
      <dgm:prSet/>
      <dgm:spPr/>
      <dgm:t>
        <a:bodyPr/>
        <a:lstStyle/>
        <a:p>
          <a:endParaRPr lang="ru-RU"/>
        </a:p>
      </dgm:t>
    </dgm:pt>
    <dgm:pt modelId="{A6D5F0F4-FCB4-41CA-88E1-F891A6EC5A83}" type="sibTrans" cxnId="{0ABAEFC9-03B2-4999-9A4D-E63B6A2D69FC}">
      <dgm:prSet/>
      <dgm:spPr/>
      <dgm:t>
        <a:bodyPr/>
        <a:lstStyle/>
        <a:p>
          <a:endParaRPr lang="ru-RU"/>
        </a:p>
      </dgm:t>
    </dgm:pt>
    <dgm:pt modelId="{04C1B888-3853-4474-8454-6C2A9006862C}" type="pres">
      <dgm:prSet presAssocID="{1B95F772-1F05-4D95-A7E0-92F211782DAC}" presName="linear" presStyleCnt="0">
        <dgm:presLayoutVars>
          <dgm:animLvl val="lvl"/>
          <dgm:resizeHandles val="exact"/>
        </dgm:presLayoutVars>
      </dgm:prSet>
      <dgm:spPr/>
    </dgm:pt>
    <dgm:pt modelId="{0C8077D0-4EC0-4CCC-BA41-254E0A78B3CC}" type="pres">
      <dgm:prSet presAssocID="{B0D6426D-2173-4D7B-912F-B5F438CF42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92679B-8FD1-4C7C-ACDE-B5312B0288CE}" type="presOf" srcId="{B0D6426D-2173-4D7B-912F-B5F438CF4256}" destId="{0C8077D0-4EC0-4CCC-BA41-254E0A78B3CC}" srcOrd="0" destOrd="0" presId="urn:microsoft.com/office/officeart/2005/8/layout/vList2"/>
    <dgm:cxn modelId="{0ABAEFC9-03B2-4999-9A4D-E63B6A2D69FC}" srcId="{1B95F772-1F05-4D95-A7E0-92F211782DAC}" destId="{B0D6426D-2173-4D7B-912F-B5F438CF4256}" srcOrd="0" destOrd="0" parTransId="{F99EAD03-A4C0-42E1-B601-CC812D006E27}" sibTransId="{A6D5F0F4-FCB4-41CA-88E1-F891A6EC5A83}"/>
    <dgm:cxn modelId="{B4711D46-2F58-42DE-ADB2-1CEB0CBFC41A}" type="presOf" srcId="{1B95F772-1F05-4D95-A7E0-92F211782DAC}" destId="{04C1B888-3853-4474-8454-6C2A9006862C}" srcOrd="0" destOrd="0" presId="urn:microsoft.com/office/officeart/2005/8/layout/vList2"/>
    <dgm:cxn modelId="{A66E65E1-74EB-4C92-9727-23C73B07194D}" type="presParOf" srcId="{04C1B888-3853-4474-8454-6C2A9006862C}" destId="{0C8077D0-4EC0-4CCC-BA41-254E0A78B3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CD762C9-AAAD-47AD-96C9-4A2970A846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423F2D-EF0F-412A-A9E4-5A358EF06BC2}">
      <dgm:prSet phldrT="[Текст]"/>
      <dgm:spPr/>
      <dgm:t>
        <a:bodyPr/>
        <a:lstStyle/>
        <a:p>
          <a:pPr rtl="0"/>
          <a:r>
            <a:rPr lang="uk-UA" b="1" dirty="0" err="1" smtClean="0"/>
            <a:t>Автозаповнення</a:t>
          </a:r>
          <a:endParaRPr lang="ru-RU" dirty="0"/>
        </a:p>
      </dgm:t>
    </dgm:pt>
    <dgm:pt modelId="{FC899669-699D-4107-AD79-722D12B24C2C}" type="parTrans" cxnId="{70D6C618-5057-411C-ACFD-C0D022E87FF9}">
      <dgm:prSet/>
      <dgm:spPr/>
      <dgm:t>
        <a:bodyPr/>
        <a:lstStyle/>
        <a:p>
          <a:endParaRPr lang="ru-RU"/>
        </a:p>
      </dgm:t>
    </dgm:pt>
    <dgm:pt modelId="{2432EEBC-B1F0-4621-A240-7614C0365C2E}" type="sibTrans" cxnId="{70D6C618-5057-411C-ACFD-C0D022E87FF9}">
      <dgm:prSet/>
      <dgm:spPr/>
      <dgm:t>
        <a:bodyPr/>
        <a:lstStyle/>
        <a:p>
          <a:endParaRPr lang="ru-RU"/>
        </a:p>
      </dgm:t>
    </dgm:pt>
    <dgm:pt modelId="{2F4361B9-99EF-49AF-810A-B4B984B9A7A5}" type="pres">
      <dgm:prSet presAssocID="{6CD762C9-AAAD-47AD-96C9-4A2970A8460B}" presName="linear" presStyleCnt="0">
        <dgm:presLayoutVars>
          <dgm:animLvl val="lvl"/>
          <dgm:resizeHandles val="exact"/>
        </dgm:presLayoutVars>
      </dgm:prSet>
      <dgm:spPr/>
    </dgm:pt>
    <dgm:pt modelId="{EA91428E-DFA2-4B8C-8B45-AB9C68882E54}" type="pres">
      <dgm:prSet presAssocID="{E7423F2D-EF0F-412A-A9E4-5A358EF06B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C9404A-59E7-4F63-B710-3AE72066D532}" type="presOf" srcId="{E7423F2D-EF0F-412A-A9E4-5A358EF06BC2}" destId="{EA91428E-DFA2-4B8C-8B45-AB9C68882E54}" srcOrd="0" destOrd="0" presId="urn:microsoft.com/office/officeart/2005/8/layout/vList2"/>
    <dgm:cxn modelId="{70D6C618-5057-411C-ACFD-C0D022E87FF9}" srcId="{6CD762C9-AAAD-47AD-96C9-4A2970A8460B}" destId="{E7423F2D-EF0F-412A-A9E4-5A358EF06BC2}" srcOrd="0" destOrd="0" parTransId="{FC899669-699D-4107-AD79-722D12B24C2C}" sibTransId="{2432EEBC-B1F0-4621-A240-7614C0365C2E}"/>
    <dgm:cxn modelId="{DFDDD0AA-5918-4EAE-91B0-E743ADD1DA12}" type="presOf" srcId="{6CD762C9-AAAD-47AD-96C9-4A2970A8460B}" destId="{2F4361B9-99EF-49AF-810A-B4B984B9A7A5}" srcOrd="0" destOrd="0" presId="urn:microsoft.com/office/officeart/2005/8/layout/vList2"/>
    <dgm:cxn modelId="{7AC12966-9B5C-4308-B5B8-8358C14344D9}" type="presParOf" srcId="{2F4361B9-99EF-49AF-810A-B4B984B9A7A5}" destId="{EA91428E-DFA2-4B8C-8B45-AB9C68882E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2B854D2-6D9B-4FD8-A10F-8DB9A5F46A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3D3DA7-CFB4-4EC3-837F-35C70B21CFDF}">
      <dgm:prSet phldrT="[Текст]"/>
      <dgm:spPr/>
      <dgm:t>
        <a:bodyPr/>
        <a:lstStyle/>
        <a:p>
          <a:pPr rtl="0"/>
          <a:r>
            <a:rPr lang="uk-UA" b="1" dirty="0" smtClean="0"/>
            <a:t>Збереження таблиці</a:t>
          </a:r>
          <a:endParaRPr lang="ru-RU" dirty="0"/>
        </a:p>
      </dgm:t>
    </dgm:pt>
    <dgm:pt modelId="{9ADE73A6-10B4-48DA-B2DB-FCED7079C82B}" type="parTrans" cxnId="{AB6E2EDB-65BC-4556-81CB-D057F2532594}">
      <dgm:prSet/>
      <dgm:spPr/>
      <dgm:t>
        <a:bodyPr/>
        <a:lstStyle/>
        <a:p>
          <a:endParaRPr lang="ru-RU"/>
        </a:p>
      </dgm:t>
    </dgm:pt>
    <dgm:pt modelId="{7B82D5F7-A1E5-41D2-9CE3-FBB06EF1CF83}" type="sibTrans" cxnId="{AB6E2EDB-65BC-4556-81CB-D057F2532594}">
      <dgm:prSet/>
      <dgm:spPr/>
      <dgm:t>
        <a:bodyPr/>
        <a:lstStyle/>
        <a:p>
          <a:endParaRPr lang="ru-RU"/>
        </a:p>
      </dgm:t>
    </dgm:pt>
    <dgm:pt modelId="{A3200477-8923-4766-8F54-9CB82E2B5E69}" type="pres">
      <dgm:prSet presAssocID="{D2B854D2-6D9B-4FD8-A10F-8DB9A5F46A40}" presName="linear" presStyleCnt="0">
        <dgm:presLayoutVars>
          <dgm:animLvl val="lvl"/>
          <dgm:resizeHandles val="exact"/>
        </dgm:presLayoutVars>
      </dgm:prSet>
      <dgm:spPr/>
    </dgm:pt>
    <dgm:pt modelId="{C5CF2521-9662-4603-8134-426221BBE1E2}" type="pres">
      <dgm:prSet presAssocID="{493D3DA7-CFB4-4EC3-837F-35C70B21CF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27537F-9BC9-4A26-8AB1-0C79C747315D}" type="presOf" srcId="{493D3DA7-CFB4-4EC3-837F-35C70B21CFDF}" destId="{C5CF2521-9662-4603-8134-426221BBE1E2}" srcOrd="0" destOrd="0" presId="urn:microsoft.com/office/officeart/2005/8/layout/vList2"/>
    <dgm:cxn modelId="{AB6E2EDB-65BC-4556-81CB-D057F2532594}" srcId="{D2B854D2-6D9B-4FD8-A10F-8DB9A5F46A40}" destId="{493D3DA7-CFB4-4EC3-837F-35C70B21CFDF}" srcOrd="0" destOrd="0" parTransId="{9ADE73A6-10B4-48DA-B2DB-FCED7079C82B}" sibTransId="{7B82D5F7-A1E5-41D2-9CE3-FBB06EF1CF83}"/>
    <dgm:cxn modelId="{9EAF9489-7246-4F25-A4B0-B08C7B1C300C}" type="presOf" srcId="{D2B854D2-6D9B-4FD8-A10F-8DB9A5F46A40}" destId="{A3200477-8923-4766-8F54-9CB82E2B5E69}" srcOrd="0" destOrd="0" presId="urn:microsoft.com/office/officeart/2005/8/layout/vList2"/>
    <dgm:cxn modelId="{8E79F9A9-B8C8-4115-A490-48C1DCF96E01}" type="presParOf" srcId="{A3200477-8923-4766-8F54-9CB82E2B5E69}" destId="{C5CF2521-9662-4603-8134-426221BBE1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5536DE1-0AA9-4C85-8478-B037A3F88F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FFC251A-8B37-4992-800F-B704F470C7A5}">
      <dgm:prSet phldrT="[Текст]"/>
      <dgm:spPr/>
      <dgm:t>
        <a:bodyPr/>
        <a:lstStyle/>
        <a:p>
          <a:pPr rtl="0"/>
          <a:r>
            <a:rPr lang="uk-UA" b="1" dirty="0" smtClean="0"/>
            <a:t>Питання для самоконтролю</a:t>
          </a:r>
          <a:endParaRPr lang="ru-RU" dirty="0"/>
        </a:p>
      </dgm:t>
    </dgm:pt>
    <dgm:pt modelId="{6E6E6DCA-3C10-4940-AB27-529C2E93B404}" type="parTrans" cxnId="{F85701FE-1FEC-40FE-A481-100ECB6B9DA1}">
      <dgm:prSet/>
      <dgm:spPr/>
      <dgm:t>
        <a:bodyPr/>
        <a:lstStyle/>
        <a:p>
          <a:endParaRPr lang="ru-RU"/>
        </a:p>
      </dgm:t>
    </dgm:pt>
    <dgm:pt modelId="{48B4D6F3-7E5C-4DC1-B4D9-A0D1C51F7213}" type="sibTrans" cxnId="{F85701FE-1FEC-40FE-A481-100ECB6B9DA1}">
      <dgm:prSet/>
      <dgm:spPr/>
      <dgm:t>
        <a:bodyPr/>
        <a:lstStyle/>
        <a:p>
          <a:endParaRPr lang="ru-RU"/>
        </a:p>
      </dgm:t>
    </dgm:pt>
    <dgm:pt modelId="{D29E1320-E41C-449F-9F24-D33B34204BAB}" type="pres">
      <dgm:prSet presAssocID="{55536DE1-0AA9-4C85-8478-B037A3F88FEE}" presName="linear" presStyleCnt="0">
        <dgm:presLayoutVars>
          <dgm:animLvl val="lvl"/>
          <dgm:resizeHandles val="exact"/>
        </dgm:presLayoutVars>
      </dgm:prSet>
      <dgm:spPr/>
    </dgm:pt>
    <dgm:pt modelId="{BE1AB9AB-033D-4A23-8F1B-39BE552CF757}" type="pres">
      <dgm:prSet presAssocID="{3FFC251A-8B37-4992-800F-B704F470C7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4D9B1A-AC3D-43B9-B087-75DB07D10F01}" type="presOf" srcId="{3FFC251A-8B37-4992-800F-B704F470C7A5}" destId="{BE1AB9AB-033D-4A23-8F1B-39BE552CF757}" srcOrd="0" destOrd="0" presId="urn:microsoft.com/office/officeart/2005/8/layout/vList2"/>
    <dgm:cxn modelId="{1F031784-CC82-4FD7-909E-E8F65F56234C}" type="presOf" srcId="{55536DE1-0AA9-4C85-8478-B037A3F88FEE}" destId="{D29E1320-E41C-449F-9F24-D33B34204BAB}" srcOrd="0" destOrd="0" presId="urn:microsoft.com/office/officeart/2005/8/layout/vList2"/>
    <dgm:cxn modelId="{F85701FE-1FEC-40FE-A481-100ECB6B9DA1}" srcId="{55536DE1-0AA9-4C85-8478-B037A3F88FEE}" destId="{3FFC251A-8B37-4992-800F-B704F470C7A5}" srcOrd="0" destOrd="0" parTransId="{6E6E6DCA-3C10-4940-AB27-529C2E93B404}" sibTransId="{48B4D6F3-7E5C-4DC1-B4D9-A0D1C51F7213}"/>
    <dgm:cxn modelId="{4285BD56-9A5C-45BC-A1D7-8B1ADEB98CE4}" type="presParOf" srcId="{D29E1320-E41C-449F-9F24-D33B34204BAB}" destId="{BE1AB9AB-033D-4A23-8F1B-39BE552CF7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D840C-4F61-4308-9397-F0C6282EEB6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22FB31-4C8C-44FA-8AD7-39A94D91B745}">
      <dgm:prSet phldrT="[Текст]" custT="1"/>
      <dgm:spPr/>
      <dgm:t>
        <a:bodyPr/>
        <a:lstStyle/>
        <a:p>
          <a:pPr algn="ctr"/>
          <a:r>
            <a:rPr lang="ru-RU" sz="3200" dirty="0" err="1" smtClean="0"/>
            <a:t>Що</a:t>
          </a:r>
          <a:r>
            <a:rPr lang="ru-RU" sz="3200" dirty="0" smtClean="0"/>
            <a:t> </a:t>
          </a:r>
          <a:r>
            <a:rPr lang="ru-RU" sz="3200" dirty="0" err="1" smtClean="0"/>
            <a:t>таке</a:t>
          </a:r>
          <a:r>
            <a:rPr lang="ru-RU" sz="3200" dirty="0" smtClean="0"/>
            <a:t> </a:t>
          </a:r>
          <a:r>
            <a:rPr lang="ru-RU" sz="3200" dirty="0" err="1" smtClean="0"/>
            <a:t>електронна</a:t>
          </a:r>
          <a:r>
            <a:rPr lang="ru-RU" sz="3200" dirty="0" smtClean="0"/>
            <a:t> </a:t>
          </a:r>
          <a:r>
            <a:rPr lang="ru-RU" sz="3200" dirty="0" err="1" smtClean="0"/>
            <a:t>таблиця</a:t>
          </a:r>
          <a:r>
            <a:rPr lang="ru-RU" sz="3200" dirty="0" smtClean="0"/>
            <a:t>?</a:t>
          </a:r>
          <a:endParaRPr lang="ru-RU" sz="3200" b="1" dirty="0"/>
        </a:p>
      </dgm:t>
    </dgm:pt>
    <dgm:pt modelId="{98173284-D6CE-458D-9604-9B58CB78C6A6}" type="parTrans" cxnId="{7EB5EC47-E8E1-48C8-881B-10F38D44AC5D}">
      <dgm:prSet/>
      <dgm:spPr/>
      <dgm:t>
        <a:bodyPr/>
        <a:lstStyle/>
        <a:p>
          <a:endParaRPr lang="ru-RU"/>
        </a:p>
      </dgm:t>
    </dgm:pt>
    <dgm:pt modelId="{84F8C571-C19B-402C-B105-CF364289935C}" type="sibTrans" cxnId="{7EB5EC47-E8E1-48C8-881B-10F38D44AC5D}">
      <dgm:prSet/>
      <dgm:spPr/>
      <dgm:t>
        <a:bodyPr/>
        <a:lstStyle/>
        <a:p>
          <a:endParaRPr lang="ru-RU"/>
        </a:p>
      </dgm:t>
    </dgm:pt>
    <dgm:pt modelId="{27204A30-C729-48BB-818B-6670F23BA632}" type="pres">
      <dgm:prSet presAssocID="{74BD840C-4F61-4308-9397-F0C6282EEB66}" presName="linear" presStyleCnt="0">
        <dgm:presLayoutVars>
          <dgm:animLvl val="lvl"/>
          <dgm:resizeHandles val="exact"/>
        </dgm:presLayoutVars>
      </dgm:prSet>
      <dgm:spPr/>
    </dgm:pt>
    <dgm:pt modelId="{EB3752E6-BA31-46FF-BB3D-4D7204CC3330}" type="pres">
      <dgm:prSet presAssocID="{0F22FB31-4C8C-44FA-8AD7-39A94D91B745}" presName="parentText" presStyleLbl="node1" presStyleIdx="0" presStyleCnt="1" custScaleY="66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22B11-62A8-4DDC-89B7-A7C149CC810A}" type="presOf" srcId="{74BD840C-4F61-4308-9397-F0C6282EEB66}" destId="{27204A30-C729-48BB-818B-6670F23BA632}" srcOrd="0" destOrd="0" presId="urn:microsoft.com/office/officeart/2005/8/layout/vList2"/>
    <dgm:cxn modelId="{7EB5EC47-E8E1-48C8-881B-10F38D44AC5D}" srcId="{74BD840C-4F61-4308-9397-F0C6282EEB66}" destId="{0F22FB31-4C8C-44FA-8AD7-39A94D91B745}" srcOrd="0" destOrd="0" parTransId="{98173284-D6CE-458D-9604-9B58CB78C6A6}" sibTransId="{84F8C571-C19B-402C-B105-CF364289935C}"/>
    <dgm:cxn modelId="{F8477241-987D-4866-B661-00AAE41665E5}" type="presOf" srcId="{0F22FB31-4C8C-44FA-8AD7-39A94D91B745}" destId="{EB3752E6-BA31-46FF-BB3D-4D7204CC3330}" srcOrd="0" destOrd="0" presId="urn:microsoft.com/office/officeart/2005/8/layout/vList2"/>
    <dgm:cxn modelId="{F939DDCC-FA43-467D-B8EC-9494DB741465}" type="presParOf" srcId="{27204A30-C729-48BB-818B-6670F23BA632}" destId="{EB3752E6-BA31-46FF-BB3D-4D7204CC33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6A0C1-0CBC-47BD-B1AF-EFD93DC14E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CBEAEE-F91C-4521-B354-30F3DC52EE91}">
      <dgm:prSet phldrT="[Текст]" custT="1"/>
      <dgm:spPr/>
      <dgm:t>
        <a:bodyPr/>
        <a:lstStyle/>
        <a:p>
          <a:pPr algn="ctr"/>
          <a:r>
            <a:rPr lang="ru-RU" sz="3600" dirty="0" err="1" smtClean="0"/>
            <a:t>Що</a:t>
          </a:r>
          <a:r>
            <a:rPr lang="ru-RU" sz="3600" dirty="0" smtClean="0"/>
            <a:t> </a:t>
          </a:r>
          <a:r>
            <a:rPr lang="ru-RU" sz="3600" dirty="0" err="1" smtClean="0"/>
            <a:t>таке</a:t>
          </a:r>
          <a:r>
            <a:rPr lang="ru-RU" sz="3600" dirty="0" smtClean="0"/>
            <a:t> </a:t>
          </a:r>
          <a:r>
            <a:rPr lang="ru-RU" sz="3600" dirty="0" err="1" smtClean="0"/>
            <a:t>табличний</a:t>
          </a:r>
          <a:r>
            <a:rPr lang="ru-RU" sz="3600" dirty="0" smtClean="0"/>
            <a:t> </a:t>
          </a:r>
          <a:r>
            <a:rPr lang="ru-RU" sz="3600" dirty="0" err="1" smtClean="0"/>
            <a:t>процесор</a:t>
          </a:r>
          <a:r>
            <a:rPr lang="ru-RU" sz="3600" dirty="0" smtClean="0"/>
            <a:t>?</a:t>
          </a:r>
          <a:endParaRPr lang="ru-RU" sz="3600" b="1" dirty="0"/>
        </a:p>
      </dgm:t>
    </dgm:pt>
    <dgm:pt modelId="{B10A1634-992E-4C9B-A9A4-2B68631FACA6}" type="parTrans" cxnId="{1ABBB82D-9776-4D38-9319-416416C6ECD3}">
      <dgm:prSet/>
      <dgm:spPr/>
      <dgm:t>
        <a:bodyPr/>
        <a:lstStyle/>
        <a:p>
          <a:endParaRPr lang="ru-RU"/>
        </a:p>
      </dgm:t>
    </dgm:pt>
    <dgm:pt modelId="{EB9B91E3-0172-438F-9CF9-72C4B4634AED}" type="sibTrans" cxnId="{1ABBB82D-9776-4D38-9319-416416C6ECD3}">
      <dgm:prSet/>
      <dgm:spPr/>
      <dgm:t>
        <a:bodyPr/>
        <a:lstStyle/>
        <a:p>
          <a:endParaRPr lang="ru-RU"/>
        </a:p>
      </dgm:t>
    </dgm:pt>
    <dgm:pt modelId="{81AF4A3B-C92C-4389-813C-0735CB639B48}" type="pres">
      <dgm:prSet presAssocID="{15F6A0C1-0CBC-47BD-B1AF-EFD93DC14EF3}" presName="linear" presStyleCnt="0">
        <dgm:presLayoutVars>
          <dgm:animLvl val="lvl"/>
          <dgm:resizeHandles val="exact"/>
        </dgm:presLayoutVars>
      </dgm:prSet>
      <dgm:spPr/>
    </dgm:pt>
    <dgm:pt modelId="{44E2E724-C80A-448A-81DF-DD2095022130}" type="pres">
      <dgm:prSet presAssocID="{15CBEAEE-F91C-4521-B354-30F3DC52EE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BBB82D-9776-4D38-9319-416416C6ECD3}" srcId="{15F6A0C1-0CBC-47BD-B1AF-EFD93DC14EF3}" destId="{15CBEAEE-F91C-4521-B354-30F3DC52EE91}" srcOrd="0" destOrd="0" parTransId="{B10A1634-992E-4C9B-A9A4-2B68631FACA6}" sibTransId="{EB9B91E3-0172-438F-9CF9-72C4B4634AED}"/>
    <dgm:cxn modelId="{6F920137-17E2-4A30-806F-441B195F2C4C}" type="presOf" srcId="{15CBEAEE-F91C-4521-B354-30F3DC52EE91}" destId="{44E2E724-C80A-448A-81DF-DD2095022130}" srcOrd="0" destOrd="0" presId="urn:microsoft.com/office/officeart/2005/8/layout/vList2"/>
    <dgm:cxn modelId="{850D6350-C7A5-43BE-9427-A2D7F73D931D}" type="presOf" srcId="{15F6A0C1-0CBC-47BD-B1AF-EFD93DC14EF3}" destId="{81AF4A3B-C92C-4389-813C-0735CB639B48}" srcOrd="0" destOrd="0" presId="urn:microsoft.com/office/officeart/2005/8/layout/vList2"/>
    <dgm:cxn modelId="{E80A97D1-E865-439E-8B99-9836F7FB1949}" type="presParOf" srcId="{81AF4A3B-C92C-4389-813C-0735CB639B48}" destId="{44E2E724-C80A-448A-81DF-DD20950221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0F1B0F-4ACF-41E4-B73B-2BCA02035B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EF6FC5-D44D-4FE5-96D9-4DA075471BF3}">
      <dgm:prSet phldrT="[Текст]"/>
      <dgm:spPr/>
      <dgm:t>
        <a:bodyPr/>
        <a:lstStyle/>
        <a:p>
          <a:r>
            <a:rPr lang="ru-RU" dirty="0" err="1" smtClean="0"/>
            <a:t>Завантаження</a:t>
          </a:r>
          <a:r>
            <a:rPr lang="ru-RU" dirty="0" smtClean="0"/>
            <a:t> </a:t>
          </a:r>
          <a:r>
            <a:rPr lang="ru-RU" dirty="0" err="1" smtClean="0"/>
            <a:t>електронної</a:t>
          </a:r>
          <a:r>
            <a:rPr lang="ru-RU" dirty="0" smtClean="0"/>
            <a:t> </a:t>
          </a:r>
          <a:r>
            <a:rPr lang="ru-RU" dirty="0" err="1" smtClean="0"/>
            <a:t>таблиці</a:t>
          </a:r>
          <a:endParaRPr lang="ru-RU" dirty="0"/>
        </a:p>
      </dgm:t>
    </dgm:pt>
    <dgm:pt modelId="{7BBFB913-B23F-4520-88A1-D99B28A75674}" type="parTrans" cxnId="{4E10103F-D996-4A24-AD44-DCD2B4168ED4}">
      <dgm:prSet/>
      <dgm:spPr/>
      <dgm:t>
        <a:bodyPr/>
        <a:lstStyle/>
        <a:p>
          <a:endParaRPr lang="ru-RU"/>
        </a:p>
      </dgm:t>
    </dgm:pt>
    <dgm:pt modelId="{077BE5FF-8334-4103-AFCC-9E78E5780D0E}" type="sibTrans" cxnId="{4E10103F-D996-4A24-AD44-DCD2B4168ED4}">
      <dgm:prSet/>
      <dgm:spPr/>
      <dgm:t>
        <a:bodyPr/>
        <a:lstStyle/>
        <a:p>
          <a:endParaRPr lang="ru-RU"/>
        </a:p>
      </dgm:t>
    </dgm:pt>
    <dgm:pt modelId="{FF28D5B4-5742-4C03-A29D-5195E762581D}" type="pres">
      <dgm:prSet presAssocID="{710F1B0F-4ACF-41E4-B73B-2BCA02035B1C}" presName="linear" presStyleCnt="0">
        <dgm:presLayoutVars>
          <dgm:animLvl val="lvl"/>
          <dgm:resizeHandles val="exact"/>
        </dgm:presLayoutVars>
      </dgm:prSet>
      <dgm:spPr/>
    </dgm:pt>
    <dgm:pt modelId="{439645F8-F5AD-4E9E-A5BF-8839DA7EA694}" type="pres">
      <dgm:prSet presAssocID="{8EEF6FC5-D44D-4FE5-96D9-4DA075471BF3}" presName="parentText" presStyleLbl="node1" presStyleIdx="0" presStyleCnt="1" custScaleX="99296" custScaleY="47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EC9CF-88D4-4B86-B64E-443C25157B77}" type="presOf" srcId="{710F1B0F-4ACF-41E4-B73B-2BCA02035B1C}" destId="{FF28D5B4-5742-4C03-A29D-5195E762581D}" srcOrd="0" destOrd="0" presId="urn:microsoft.com/office/officeart/2005/8/layout/vList2"/>
    <dgm:cxn modelId="{355DAA33-A3A4-4129-86A8-2BA6832986C5}" type="presOf" srcId="{8EEF6FC5-D44D-4FE5-96D9-4DA075471BF3}" destId="{439645F8-F5AD-4E9E-A5BF-8839DA7EA694}" srcOrd="0" destOrd="0" presId="urn:microsoft.com/office/officeart/2005/8/layout/vList2"/>
    <dgm:cxn modelId="{4E10103F-D996-4A24-AD44-DCD2B4168ED4}" srcId="{710F1B0F-4ACF-41E4-B73B-2BCA02035B1C}" destId="{8EEF6FC5-D44D-4FE5-96D9-4DA075471BF3}" srcOrd="0" destOrd="0" parTransId="{7BBFB913-B23F-4520-88A1-D99B28A75674}" sibTransId="{077BE5FF-8334-4103-AFCC-9E78E5780D0E}"/>
    <dgm:cxn modelId="{D0AC4056-5954-43CD-90B0-47741A4EFA44}" type="presParOf" srcId="{FF28D5B4-5742-4C03-A29D-5195E762581D}" destId="{439645F8-F5AD-4E9E-A5BF-8839DA7EA6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433BBD-D7AA-45BC-A5D2-16D7FC09E0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1C8B90-2FDA-4C27-BE18-F28090ABCF27}">
      <dgm:prSet phldrT="[Текст]"/>
      <dgm:spPr/>
      <dgm:t>
        <a:bodyPr/>
        <a:lstStyle/>
        <a:p>
          <a:pPr algn="ctr"/>
          <a:r>
            <a:rPr lang="ru-RU" dirty="0" smtClean="0"/>
            <a:t>Приклад </a:t>
          </a:r>
          <a:r>
            <a:rPr lang="ru-RU" dirty="0" err="1" smtClean="0"/>
            <a:t>електронної</a:t>
          </a:r>
          <a:r>
            <a:rPr lang="ru-RU" dirty="0" smtClean="0"/>
            <a:t> </a:t>
          </a:r>
          <a:r>
            <a:rPr lang="ru-RU" dirty="0" err="1" smtClean="0"/>
            <a:t>таблиці</a:t>
          </a:r>
          <a:endParaRPr lang="ru-RU" b="1" dirty="0"/>
        </a:p>
      </dgm:t>
    </dgm:pt>
    <dgm:pt modelId="{C7495EF0-D265-413E-B3B5-6C1E9C319C54}" type="parTrans" cxnId="{E0AD06C5-A889-4577-B12F-CAB6CF0E66E9}">
      <dgm:prSet/>
      <dgm:spPr/>
      <dgm:t>
        <a:bodyPr/>
        <a:lstStyle/>
        <a:p>
          <a:endParaRPr lang="ru-RU"/>
        </a:p>
      </dgm:t>
    </dgm:pt>
    <dgm:pt modelId="{4BB712A6-7ED9-4CDC-BF2F-B6E6EDDDE37C}" type="sibTrans" cxnId="{E0AD06C5-A889-4577-B12F-CAB6CF0E66E9}">
      <dgm:prSet/>
      <dgm:spPr/>
      <dgm:t>
        <a:bodyPr/>
        <a:lstStyle/>
        <a:p>
          <a:endParaRPr lang="ru-RU"/>
        </a:p>
      </dgm:t>
    </dgm:pt>
    <dgm:pt modelId="{BA822886-6E9D-494D-AEFF-B986480A641A}" type="pres">
      <dgm:prSet presAssocID="{29433BBD-D7AA-45BC-A5D2-16D7FC09E0A7}" presName="linear" presStyleCnt="0">
        <dgm:presLayoutVars>
          <dgm:animLvl val="lvl"/>
          <dgm:resizeHandles val="exact"/>
        </dgm:presLayoutVars>
      </dgm:prSet>
      <dgm:spPr/>
    </dgm:pt>
    <dgm:pt modelId="{10C2C986-EC2D-4DF7-A7DA-A382CA8FC1F7}" type="pres">
      <dgm:prSet presAssocID="{181C8B90-2FDA-4C27-BE18-F28090ABCF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D06C5-A889-4577-B12F-CAB6CF0E66E9}" srcId="{29433BBD-D7AA-45BC-A5D2-16D7FC09E0A7}" destId="{181C8B90-2FDA-4C27-BE18-F28090ABCF27}" srcOrd="0" destOrd="0" parTransId="{C7495EF0-D265-413E-B3B5-6C1E9C319C54}" sibTransId="{4BB712A6-7ED9-4CDC-BF2F-B6E6EDDDE37C}"/>
    <dgm:cxn modelId="{3EBC7EC9-5B77-4EFF-BE8F-2561129911AA}" type="presOf" srcId="{29433BBD-D7AA-45BC-A5D2-16D7FC09E0A7}" destId="{BA822886-6E9D-494D-AEFF-B986480A641A}" srcOrd="0" destOrd="0" presId="urn:microsoft.com/office/officeart/2005/8/layout/vList2"/>
    <dgm:cxn modelId="{E545B14C-65FA-4FAD-835A-5FF85C293E0D}" type="presOf" srcId="{181C8B90-2FDA-4C27-BE18-F28090ABCF27}" destId="{10C2C986-EC2D-4DF7-A7DA-A382CA8FC1F7}" srcOrd="0" destOrd="0" presId="urn:microsoft.com/office/officeart/2005/8/layout/vList2"/>
    <dgm:cxn modelId="{E85CB8BA-9300-4132-B5CE-7C8396441030}" type="presParOf" srcId="{BA822886-6E9D-494D-AEFF-B986480A641A}" destId="{10C2C986-EC2D-4DF7-A7DA-A382CA8FC1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BA1515-C7DE-4F31-834D-3F0451F94D4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20D281-7617-4B67-990E-93FED2891539}">
      <dgm:prSet phldrT="[Текст]"/>
      <dgm:spPr/>
      <dgm:t>
        <a:bodyPr/>
        <a:lstStyle/>
        <a:p>
          <a:r>
            <a:rPr lang="ru-RU" dirty="0" smtClean="0"/>
            <a:t>Приклад </a:t>
          </a:r>
          <a:r>
            <a:rPr lang="ru-RU" dirty="0" err="1" smtClean="0"/>
            <a:t>електронної</a:t>
          </a:r>
          <a:r>
            <a:rPr lang="ru-RU" dirty="0" smtClean="0"/>
            <a:t> </a:t>
          </a:r>
          <a:r>
            <a:rPr lang="ru-RU" dirty="0" err="1" smtClean="0"/>
            <a:t>таблиці</a:t>
          </a:r>
          <a:r>
            <a:rPr lang="ru-RU" dirty="0" smtClean="0"/>
            <a:t> </a:t>
          </a:r>
          <a:endParaRPr lang="ru-RU" b="1" dirty="0"/>
        </a:p>
      </dgm:t>
    </dgm:pt>
    <dgm:pt modelId="{91FA843F-FC55-40A3-BFC3-9C53BF406BC9}" type="parTrans" cxnId="{F6A56A51-2706-4853-9490-59A7024DC8CB}">
      <dgm:prSet/>
      <dgm:spPr/>
      <dgm:t>
        <a:bodyPr/>
        <a:lstStyle/>
        <a:p>
          <a:endParaRPr lang="ru-RU"/>
        </a:p>
      </dgm:t>
    </dgm:pt>
    <dgm:pt modelId="{0F0BC160-C1BB-4CE3-A061-A1F7E6D7E351}" type="sibTrans" cxnId="{F6A56A51-2706-4853-9490-59A7024DC8CB}">
      <dgm:prSet/>
      <dgm:spPr/>
      <dgm:t>
        <a:bodyPr/>
        <a:lstStyle/>
        <a:p>
          <a:endParaRPr lang="ru-RU"/>
        </a:p>
      </dgm:t>
    </dgm:pt>
    <dgm:pt modelId="{C26B8DAD-4113-4E58-AC70-0F459F5EEAEF}" type="pres">
      <dgm:prSet presAssocID="{18BA1515-C7DE-4F31-834D-3F0451F94D44}" presName="linear" presStyleCnt="0">
        <dgm:presLayoutVars>
          <dgm:animLvl val="lvl"/>
          <dgm:resizeHandles val="exact"/>
        </dgm:presLayoutVars>
      </dgm:prSet>
      <dgm:spPr/>
    </dgm:pt>
    <dgm:pt modelId="{AD61820E-2538-409A-9227-A9797C3BDC02}" type="pres">
      <dgm:prSet presAssocID="{7020D281-7617-4B67-990E-93FED28915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22B4D-B157-4D4C-9893-3070A5FCBF71}" type="presOf" srcId="{7020D281-7617-4B67-990E-93FED2891539}" destId="{AD61820E-2538-409A-9227-A9797C3BDC02}" srcOrd="0" destOrd="0" presId="urn:microsoft.com/office/officeart/2005/8/layout/vList2"/>
    <dgm:cxn modelId="{B40B1059-F39B-45DA-8FAF-889B546AF7BD}" type="presOf" srcId="{18BA1515-C7DE-4F31-834D-3F0451F94D44}" destId="{C26B8DAD-4113-4E58-AC70-0F459F5EEAEF}" srcOrd="0" destOrd="0" presId="urn:microsoft.com/office/officeart/2005/8/layout/vList2"/>
    <dgm:cxn modelId="{F6A56A51-2706-4853-9490-59A7024DC8CB}" srcId="{18BA1515-C7DE-4F31-834D-3F0451F94D44}" destId="{7020D281-7617-4B67-990E-93FED2891539}" srcOrd="0" destOrd="0" parTransId="{91FA843F-FC55-40A3-BFC3-9C53BF406BC9}" sibTransId="{0F0BC160-C1BB-4CE3-A061-A1F7E6D7E351}"/>
    <dgm:cxn modelId="{8FC1EAEE-4E85-4670-AC6E-297FEA22AC7F}" type="presParOf" srcId="{C26B8DAD-4113-4E58-AC70-0F459F5EEAEF}" destId="{AD61820E-2538-409A-9227-A9797C3BDC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DB2AAA-D4A9-41C7-B787-347CE155D4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D5A3E-8680-4AA8-B2DE-A747AECDCF56}">
      <dgm:prSet phldrT="[Текст]" custT="1"/>
      <dgm:spPr/>
      <dgm:t>
        <a:bodyPr/>
        <a:lstStyle/>
        <a:p>
          <a:pPr algn="ctr"/>
          <a:r>
            <a:rPr lang="ru-RU" sz="4000" dirty="0" err="1" smtClean="0"/>
            <a:t>Інтерфейс</a:t>
          </a:r>
          <a:r>
            <a:rPr lang="ru-RU" sz="4000" dirty="0" smtClean="0"/>
            <a:t> </a:t>
          </a:r>
          <a:r>
            <a:rPr lang="ru-RU" sz="4000" dirty="0" err="1" smtClean="0"/>
            <a:t>програми</a:t>
          </a:r>
          <a:endParaRPr lang="ru-RU" sz="4000" dirty="0"/>
        </a:p>
      </dgm:t>
    </dgm:pt>
    <dgm:pt modelId="{E7E3C6EB-C250-4978-AFB6-9F641969D659}" type="parTrans" cxnId="{14804C0D-D498-4F3D-BE1A-3875047B2A41}">
      <dgm:prSet/>
      <dgm:spPr/>
      <dgm:t>
        <a:bodyPr/>
        <a:lstStyle/>
        <a:p>
          <a:endParaRPr lang="ru-RU"/>
        </a:p>
      </dgm:t>
    </dgm:pt>
    <dgm:pt modelId="{D328745F-92BF-441F-A23C-2073CD3A3CE4}" type="sibTrans" cxnId="{14804C0D-D498-4F3D-BE1A-3875047B2A41}">
      <dgm:prSet/>
      <dgm:spPr/>
      <dgm:t>
        <a:bodyPr/>
        <a:lstStyle/>
        <a:p>
          <a:endParaRPr lang="ru-RU"/>
        </a:p>
      </dgm:t>
    </dgm:pt>
    <dgm:pt modelId="{9FF4FFA7-7D0C-40AD-AC50-5CC8842F449E}" type="pres">
      <dgm:prSet presAssocID="{F9DB2AAA-D4A9-41C7-B787-347CE155D430}" presName="linear" presStyleCnt="0">
        <dgm:presLayoutVars>
          <dgm:animLvl val="lvl"/>
          <dgm:resizeHandles val="exact"/>
        </dgm:presLayoutVars>
      </dgm:prSet>
      <dgm:spPr/>
    </dgm:pt>
    <dgm:pt modelId="{E56CD9A3-3E50-4DDD-BF5B-B86581991E6C}" type="pres">
      <dgm:prSet presAssocID="{7E7D5A3E-8680-4AA8-B2DE-A747AECDCF56}" presName="parentText" presStyleLbl="node1" presStyleIdx="0" presStyleCnt="1" custScaleY="141468" custLinFactNeighborY="-2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8CE7D-4455-4490-92ED-2F363FDBE2A8}" type="presOf" srcId="{7E7D5A3E-8680-4AA8-B2DE-A747AECDCF56}" destId="{E56CD9A3-3E50-4DDD-BF5B-B86581991E6C}" srcOrd="0" destOrd="0" presId="urn:microsoft.com/office/officeart/2005/8/layout/vList2"/>
    <dgm:cxn modelId="{96C9ABF7-D12A-4F7B-9515-1F49B30CA757}" type="presOf" srcId="{F9DB2AAA-D4A9-41C7-B787-347CE155D430}" destId="{9FF4FFA7-7D0C-40AD-AC50-5CC8842F449E}" srcOrd="0" destOrd="0" presId="urn:microsoft.com/office/officeart/2005/8/layout/vList2"/>
    <dgm:cxn modelId="{14804C0D-D498-4F3D-BE1A-3875047B2A41}" srcId="{F9DB2AAA-D4A9-41C7-B787-347CE155D430}" destId="{7E7D5A3E-8680-4AA8-B2DE-A747AECDCF56}" srcOrd="0" destOrd="0" parTransId="{E7E3C6EB-C250-4978-AFB6-9F641969D659}" sibTransId="{D328745F-92BF-441F-A23C-2073CD3A3CE4}"/>
    <dgm:cxn modelId="{7046319C-2AD5-4B66-B935-B73D919C3FD0}" type="presParOf" srcId="{9FF4FFA7-7D0C-40AD-AC50-5CC8842F449E}" destId="{E56CD9A3-3E50-4DDD-BF5B-B86581991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A17A57-DB60-4D41-A45D-9D160FCAB7B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87DC6E-B4CD-48D8-81F2-5F688EDBCDE5}">
      <dgm:prSet phldrT="[Текст]"/>
      <dgm:spPr/>
      <dgm:t>
        <a:bodyPr/>
        <a:lstStyle/>
        <a:p>
          <a:r>
            <a: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Базовими елементами ЕТ є: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0116C-377B-42F9-AB87-76797C5CC5FA}" type="parTrans" cxnId="{7DEE89B9-1C5E-4292-A0E6-6A42AEE89E49}">
      <dgm:prSet/>
      <dgm:spPr/>
      <dgm:t>
        <a:bodyPr/>
        <a:lstStyle/>
        <a:p>
          <a:endParaRPr lang="ru-RU"/>
        </a:p>
      </dgm:t>
    </dgm:pt>
    <dgm:pt modelId="{1212D3FB-90E5-4E3B-B95F-A4B2FD929E77}" type="sibTrans" cxnId="{7DEE89B9-1C5E-4292-A0E6-6A42AEE89E49}">
      <dgm:prSet/>
      <dgm:spPr/>
      <dgm:t>
        <a:bodyPr/>
        <a:lstStyle/>
        <a:p>
          <a:endParaRPr lang="ru-RU"/>
        </a:p>
      </dgm:t>
    </dgm:pt>
    <dgm:pt modelId="{04DCE9B4-874F-4B9F-9F5C-1BB1CE9E6681}" type="pres">
      <dgm:prSet presAssocID="{47A17A57-DB60-4D41-A45D-9D160FCAB7B6}" presName="linear" presStyleCnt="0">
        <dgm:presLayoutVars>
          <dgm:animLvl val="lvl"/>
          <dgm:resizeHandles val="exact"/>
        </dgm:presLayoutVars>
      </dgm:prSet>
      <dgm:spPr/>
    </dgm:pt>
    <dgm:pt modelId="{A9D8E97C-4CF4-45E8-804B-7942181CA07C}" type="pres">
      <dgm:prSet presAssocID="{B487DC6E-B4CD-48D8-81F2-5F688EDBCDE5}" presName="parentText" presStyleLbl="node1" presStyleIdx="0" presStyleCnt="1" custScaleY="24175" custLinFactNeighborX="328" custLinFactNeighborY="-595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6D4C44-8F69-46CA-834A-1787E4447A11}" type="presOf" srcId="{B487DC6E-B4CD-48D8-81F2-5F688EDBCDE5}" destId="{A9D8E97C-4CF4-45E8-804B-7942181CA07C}" srcOrd="0" destOrd="0" presId="urn:microsoft.com/office/officeart/2005/8/layout/vList2"/>
    <dgm:cxn modelId="{56D5EAC7-ED61-4D5B-A8F3-D0BF68A7C0F4}" type="presOf" srcId="{47A17A57-DB60-4D41-A45D-9D160FCAB7B6}" destId="{04DCE9B4-874F-4B9F-9F5C-1BB1CE9E6681}" srcOrd="0" destOrd="0" presId="urn:microsoft.com/office/officeart/2005/8/layout/vList2"/>
    <dgm:cxn modelId="{7DEE89B9-1C5E-4292-A0E6-6A42AEE89E49}" srcId="{47A17A57-DB60-4D41-A45D-9D160FCAB7B6}" destId="{B487DC6E-B4CD-48D8-81F2-5F688EDBCDE5}" srcOrd="0" destOrd="0" parTransId="{0560116C-377B-42F9-AB87-76797C5CC5FA}" sibTransId="{1212D3FB-90E5-4E3B-B95F-A4B2FD929E77}"/>
    <dgm:cxn modelId="{BBAAF242-26D5-4B30-B632-76814F7F0B92}" type="presParOf" srcId="{04DCE9B4-874F-4B9F-9F5C-1BB1CE9E6681}" destId="{A9D8E97C-4CF4-45E8-804B-7942181CA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3BF77-CFEA-42B8-AC35-F42FDFC68785}">
      <dsp:nvSpPr>
        <dsp:cNvPr id="0" name=""/>
        <dsp:cNvSpPr/>
      </dsp:nvSpPr>
      <dsp:spPr>
        <a:xfrm>
          <a:off x="0" y="91610"/>
          <a:ext cx="6264695" cy="1636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Електронні таблиці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MS Excel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891" y="171501"/>
        <a:ext cx="6104913" cy="14767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FBA8E-E786-44FB-A698-32511F32C0F5}">
      <dsp:nvSpPr>
        <dsp:cNvPr id="0" name=""/>
        <dsp:cNvSpPr/>
      </dsp:nvSpPr>
      <dsp:spPr>
        <a:xfrm>
          <a:off x="0" y="2975"/>
          <a:ext cx="7608676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Базові</a:t>
          </a:r>
          <a:r>
            <a:rPr lang="ru-RU" sz="3400" kern="1200" dirty="0" smtClean="0"/>
            <a:t> </a:t>
          </a:r>
          <a:r>
            <a:rPr lang="ru-RU" sz="3400" kern="1200" dirty="0" err="1" smtClean="0"/>
            <a:t>елементи</a:t>
          </a:r>
          <a:r>
            <a:rPr lang="ru-RU" sz="3400" kern="1200" dirty="0" smtClean="0"/>
            <a:t> </a:t>
          </a:r>
          <a:r>
            <a:rPr lang="ru-RU" sz="3400" kern="1200" dirty="0" err="1" smtClean="0"/>
            <a:t>електронної</a:t>
          </a:r>
          <a:r>
            <a:rPr lang="ru-RU" sz="3400" kern="1200" dirty="0" smtClean="0"/>
            <a:t> </a:t>
          </a:r>
          <a:r>
            <a:rPr lang="ru-RU" sz="3400" kern="1200" dirty="0" err="1" smtClean="0"/>
            <a:t>таблиці</a:t>
          </a:r>
          <a:endParaRPr lang="ru-RU" sz="3400" kern="1200" dirty="0"/>
        </a:p>
      </dsp:txBody>
      <dsp:txXfrm>
        <a:off x="42036" y="45011"/>
        <a:ext cx="7524604" cy="7770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23474-95D1-4109-A911-E231BF3C693C}">
      <dsp:nvSpPr>
        <dsp:cNvPr id="0" name=""/>
        <dsp:cNvSpPr/>
      </dsp:nvSpPr>
      <dsp:spPr>
        <a:xfrm>
          <a:off x="0" y="371"/>
          <a:ext cx="561662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/>
            <a:t>Робоча книга</a:t>
          </a:r>
          <a:endParaRPr lang="ru-RU" sz="4200" kern="1200" dirty="0"/>
        </a:p>
      </dsp:txBody>
      <dsp:txXfrm>
        <a:off x="49176" y="49547"/>
        <a:ext cx="5518272" cy="9090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ABDF1-9923-47CA-8876-3A941EEAF110}">
      <dsp:nvSpPr>
        <dsp:cNvPr id="0" name=""/>
        <dsp:cNvSpPr/>
      </dsp:nvSpPr>
      <dsp:spPr>
        <a:xfrm>
          <a:off x="0" y="0"/>
          <a:ext cx="5860701" cy="825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Робочі листи</a:t>
          </a:r>
          <a:endParaRPr lang="ru-RU" sz="4000" kern="1200" dirty="0"/>
        </a:p>
      </dsp:txBody>
      <dsp:txXfrm>
        <a:off x="40294" y="40294"/>
        <a:ext cx="5780113" cy="7448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CB360-FA09-4F18-B47D-A89F18D09581}">
      <dsp:nvSpPr>
        <dsp:cNvPr id="0" name=""/>
        <dsp:cNvSpPr/>
      </dsp:nvSpPr>
      <dsp:spPr>
        <a:xfrm>
          <a:off x="0" y="424"/>
          <a:ext cx="2880320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/>
            <a:t>Стовпці</a:t>
          </a:r>
          <a:endParaRPr lang="ru-RU" sz="4800" b="1" kern="1200" dirty="0"/>
        </a:p>
      </dsp:txBody>
      <dsp:txXfrm>
        <a:off x="56201" y="56625"/>
        <a:ext cx="2767918" cy="10388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959EB-6F5C-498B-BE80-7A799D1C73AB}">
      <dsp:nvSpPr>
        <dsp:cNvPr id="0" name=""/>
        <dsp:cNvSpPr/>
      </dsp:nvSpPr>
      <dsp:spPr>
        <a:xfrm>
          <a:off x="0" y="424"/>
          <a:ext cx="8196386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/>
            <a:t>Рядки</a:t>
          </a:r>
          <a:endParaRPr lang="ru-RU" sz="4800" kern="1200" dirty="0"/>
        </a:p>
      </dsp:txBody>
      <dsp:txXfrm>
        <a:off x="56201" y="56625"/>
        <a:ext cx="8083984" cy="10388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E2FF1-1589-4DED-B6B1-405F1072DD44}">
      <dsp:nvSpPr>
        <dsp:cNvPr id="0" name=""/>
        <dsp:cNvSpPr/>
      </dsp:nvSpPr>
      <dsp:spPr>
        <a:xfrm>
          <a:off x="0" y="503"/>
          <a:ext cx="3772470" cy="1367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1" kern="1200" dirty="0" smtClean="0"/>
            <a:t>Комірки</a:t>
          </a:r>
          <a:endParaRPr lang="ru-RU" sz="5700" kern="1200" dirty="0"/>
        </a:p>
      </dsp:txBody>
      <dsp:txXfrm>
        <a:off x="66738" y="67241"/>
        <a:ext cx="3638994" cy="12336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CD525-AF11-40D0-ACE2-73D4D5C3F7AC}">
      <dsp:nvSpPr>
        <dsp:cNvPr id="0" name=""/>
        <dsp:cNvSpPr/>
      </dsp:nvSpPr>
      <dsp:spPr>
        <a:xfrm>
          <a:off x="0" y="371"/>
          <a:ext cx="648072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/>
            <a:t>Активна комірка</a:t>
          </a:r>
          <a:endParaRPr lang="ru-RU" sz="4200" kern="1200" dirty="0"/>
        </a:p>
      </dsp:txBody>
      <dsp:txXfrm>
        <a:off x="49176" y="49547"/>
        <a:ext cx="6382368" cy="9090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6C367-9FD7-4C2C-BBA3-BFAE14676D37}">
      <dsp:nvSpPr>
        <dsp:cNvPr id="0" name=""/>
        <dsp:cNvSpPr/>
      </dsp:nvSpPr>
      <dsp:spPr>
        <a:xfrm>
          <a:off x="0" y="8232"/>
          <a:ext cx="5904656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/>
            <a:t>Введення даних</a:t>
          </a:r>
          <a:endParaRPr lang="ru-RU" sz="3900" kern="1200" dirty="0"/>
        </a:p>
      </dsp:txBody>
      <dsp:txXfrm>
        <a:off x="45663" y="53895"/>
        <a:ext cx="5813330" cy="8440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A6685-C2DF-4E4D-8860-ED8DE47E7D7E}">
      <dsp:nvSpPr>
        <dsp:cNvPr id="0" name=""/>
        <dsp:cNvSpPr/>
      </dsp:nvSpPr>
      <dsp:spPr>
        <a:xfrm>
          <a:off x="0" y="0"/>
          <a:ext cx="7632848" cy="1296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Виділення об’єктів електронної таблиці</a:t>
          </a:r>
          <a:endParaRPr lang="ru-RU" sz="3200" b="1" kern="1200" dirty="0"/>
        </a:p>
      </dsp:txBody>
      <dsp:txXfrm>
        <a:off x="63272" y="63272"/>
        <a:ext cx="7506304" cy="11695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E940C-B705-4987-93C3-39E0A5BFCE93}">
      <dsp:nvSpPr>
        <dsp:cNvPr id="0" name=""/>
        <dsp:cNvSpPr/>
      </dsp:nvSpPr>
      <dsp:spPr>
        <a:xfrm>
          <a:off x="0" y="212210"/>
          <a:ext cx="6864424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/>
            <a:t>Копіювання</a:t>
          </a:r>
          <a:r>
            <a:rPr lang="ru-RU" sz="3400" b="1" kern="1200" dirty="0" smtClean="0"/>
            <a:t> та </a:t>
          </a:r>
          <a:r>
            <a:rPr lang="ru-RU" sz="3400" b="1" kern="1200" dirty="0" err="1" smtClean="0"/>
            <a:t>вставляння</a:t>
          </a:r>
          <a:r>
            <a:rPr lang="ru-RU" sz="3400" b="1" kern="1200" dirty="0" smtClean="0"/>
            <a:t> </a:t>
          </a:r>
          <a:r>
            <a:rPr lang="ru-RU" sz="3400" b="1" kern="1200" dirty="0" err="1" smtClean="0"/>
            <a:t>даних</a:t>
          </a:r>
          <a:endParaRPr lang="ru-RU" sz="3400" kern="1200" dirty="0"/>
        </a:p>
      </dsp:txBody>
      <dsp:txXfrm>
        <a:off x="39809" y="252019"/>
        <a:ext cx="6784806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077D0-4EC0-4CCC-BA41-254E0A78B3CC}">
      <dsp:nvSpPr>
        <dsp:cNvPr id="0" name=""/>
        <dsp:cNvSpPr/>
      </dsp:nvSpPr>
      <dsp:spPr>
        <a:xfrm>
          <a:off x="0" y="128263"/>
          <a:ext cx="7152456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kern="1200" dirty="0" smtClean="0"/>
            <a:t>Електронні таблиці MS Excel</a:t>
          </a:r>
          <a:endParaRPr lang="ru-RU" sz="4100" b="1" kern="1200" dirty="0"/>
        </a:p>
      </dsp:txBody>
      <dsp:txXfrm>
        <a:off x="48005" y="176268"/>
        <a:ext cx="7056446" cy="8873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1428E-DFA2-4B8C-8B45-AB9C68882E54}">
      <dsp:nvSpPr>
        <dsp:cNvPr id="0" name=""/>
        <dsp:cNvSpPr/>
      </dsp:nvSpPr>
      <dsp:spPr>
        <a:xfrm>
          <a:off x="0" y="8285"/>
          <a:ext cx="5064223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err="1" smtClean="0"/>
            <a:t>Автозаповнення</a:t>
          </a:r>
          <a:endParaRPr lang="ru-RU" sz="4500" kern="1200" dirty="0"/>
        </a:p>
      </dsp:txBody>
      <dsp:txXfrm>
        <a:off x="52688" y="60973"/>
        <a:ext cx="4958847" cy="97394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2521-9662-4603-8134-426221BBE1E2}">
      <dsp:nvSpPr>
        <dsp:cNvPr id="0" name=""/>
        <dsp:cNvSpPr/>
      </dsp:nvSpPr>
      <dsp:spPr>
        <a:xfrm>
          <a:off x="0" y="8338"/>
          <a:ext cx="700844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kern="1200" dirty="0" smtClean="0"/>
            <a:t>Збереження таблиці</a:t>
          </a:r>
          <a:endParaRPr lang="ru-RU" sz="5100" kern="1200" dirty="0"/>
        </a:p>
      </dsp:txBody>
      <dsp:txXfrm>
        <a:off x="59713" y="68051"/>
        <a:ext cx="6889014" cy="110380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AB9AB-033D-4A23-8F1B-39BE552CF757}">
      <dsp:nvSpPr>
        <dsp:cNvPr id="0" name=""/>
        <dsp:cNvSpPr/>
      </dsp:nvSpPr>
      <dsp:spPr>
        <a:xfrm>
          <a:off x="0" y="12389"/>
          <a:ext cx="7560840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/>
            <a:t>Питання для самоконтролю</a:t>
          </a:r>
          <a:endParaRPr lang="ru-RU" sz="4400" kern="1200" dirty="0"/>
        </a:p>
      </dsp:txBody>
      <dsp:txXfrm>
        <a:off x="51517" y="63906"/>
        <a:ext cx="7457806" cy="952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752E6-BA31-46FF-BB3D-4D7204CC3330}">
      <dsp:nvSpPr>
        <dsp:cNvPr id="0" name=""/>
        <dsp:cNvSpPr/>
      </dsp:nvSpPr>
      <dsp:spPr>
        <a:xfrm>
          <a:off x="0" y="65820"/>
          <a:ext cx="6624736" cy="80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Що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таке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електронна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таблиця</a:t>
          </a:r>
          <a:r>
            <a:rPr lang="ru-RU" sz="3200" kern="1200" dirty="0" smtClean="0"/>
            <a:t>?</a:t>
          </a:r>
          <a:endParaRPr lang="ru-RU" sz="3200" b="1" kern="1200" dirty="0"/>
        </a:p>
      </dsp:txBody>
      <dsp:txXfrm>
        <a:off x="39271" y="105091"/>
        <a:ext cx="6546194" cy="725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2E724-C80A-448A-81DF-DD2095022130}">
      <dsp:nvSpPr>
        <dsp:cNvPr id="0" name=""/>
        <dsp:cNvSpPr/>
      </dsp:nvSpPr>
      <dsp:spPr>
        <a:xfrm>
          <a:off x="0" y="5103"/>
          <a:ext cx="6888596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Що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таке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табличний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процесор</a:t>
          </a:r>
          <a:r>
            <a:rPr lang="ru-RU" sz="3600" kern="1200" dirty="0" smtClean="0"/>
            <a:t>?</a:t>
          </a:r>
          <a:endParaRPr lang="ru-RU" sz="3600" b="1" kern="1200" dirty="0"/>
        </a:p>
      </dsp:txBody>
      <dsp:txXfrm>
        <a:off x="55744" y="60847"/>
        <a:ext cx="6777108" cy="1030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645F8-F5AD-4E9E-A5BF-8839DA7EA694}">
      <dsp:nvSpPr>
        <dsp:cNvPr id="0" name=""/>
        <dsp:cNvSpPr/>
      </dsp:nvSpPr>
      <dsp:spPr>
        <a:xfrm>
          <a:off x="23655" y="72002"/>
          <a:ext cx="6673096" cy="10081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Завантаження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електронної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таблиці</a:t>
          </a:r>
          <a:endParaRPr lang="ru-RU" sz="3200" kern="1200" dirty="0"/>
        </a:p>
      </dsp:txBody>
      <dsp:txXfrm>
        <a:off x="72868" y="121215"/>
        <a:ext cx="6574670" cy="9096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2C986-EC2D-4DF7-A7DA-A382CA8FC1F7}">
      <dsp:nvSpPr>
        <dsp:cNvPr id="0" name=""/>
        <dsp:cNvSpPr/>
      </dsp:nvSpPr>
      <dsp:spPr>
        <a:xfrm>
          <a:off x="0" y="51609"/>
          <a:ext cx="7219638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Приклад </a:t>
          </a:r>
          <a:r>
            <a:rPr lang="ru-RU" sz="4100" kern="1200" dirty="0" err="1" smtClean="0"/>
            <a:t>електронної</a:t>
          </a:r>
          <a:r>
            <a:rPr lang="ru-RU" sz="4100" kern="1200" dirty="0" smtClean="0"/>
            <a:t> </a:t>
          </a:r>
          <a:r>
            <a:rPr lang="ru-RU" sz="4100" kern="1200" dirty="0" err="1" smtClean="0"/>
            <a:t>таблиці</a:t>
          </a:r>
          <a:endParaRPr lang="ru-RU" sz="4100" b="1" kern="1200" dirty="0"/>
        </a:p>
      </dsp:txBody>
      <dsp:txXfrm>
        <a:off x="48005" y="99614"/>
        <a:ext cx="7123628" cy="8873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1820E-2538-409A-9227-A9797C3BDC02}">
      <dsp:nvSpPr>
        <dsp:cNvPr id="0" name=""/>
        <dsp:cNvSpPr/>
      </dsp:nvSpPr>
      <dsp:spPr>
        <a:xfrm>
          <a:off x="0" y="60359"/>
          <a:ext cx="712269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Приклад </a:t>
          </a:r>
          <a:r>
            <a:rPr lang="ru-RU" sz="4000" kern="1200" dirty="0" err="1" smtClean="0"/>
            <a:t>електронної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таблиці</a:t>
          </a:r>
          <a:r>
            <a:rPr lang="ru-RU" sz="4000" kern="1200" dirty="0" smtClean="0"/>
            <a:t> </a:t>
          </a:r>
          <a:endParaRPr lang="ru-RU" sz="4000" b="1" kern="1200" dirty="0"/>
        </a:p>
      </dsp:txBody>
      <dsp:txXfrm>
        <a:off x="46834" y="107193"/>
        <a:ext cx="7029022" cy="865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CD9A3-3E50-4DDD-BF5B-B86581991E6C}">
      <dsp:nvSpPr>
        <dsp:cNvPr id="0" name=""/>
        <dsp:cNvSpPr/>
      </dsp:nvSpPr>
      <dsp:spPr>
        <a:xfrm>
          <a:off x="0" y="32380"/>
          <a:ext cx="7002498" cy="7746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Інтерфейс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програми</a:t>
          </a:r>
          <a:endParaRPr lang="ru-RU" sz="4000" kern="1200" dirty="0"/>
        </a:p>
      </dsp:txBody>
      <dsp:txXfrm>
        <a:off x="37814" y="70194"/>
        <a:ext cx="6926870" cy="6989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8E97C-4CF4-45E8-804B-7942181CA07C}">
      <dsp:nvSpPr>
        <dsp:cNvPr id="0" name=""/>
        <dsp:cNvSpPr/>
      </dsp:nvSpPr>
      <dsp:spPr>
        <a:xfrm>
          <a:off x="0" y="0"/>
          <a:ext cx="6185582" cy="789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Базовими елементами ЕТ є: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23" y="38523"/>
        <a:ext cx="6108536" cy="71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04C72-10D9-4E09-81C1-AC10E249B1E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E286F-177D-47AE-86B4-7733F92C2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1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E286F-177D-47AE-86B4-7733F92C20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2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2DD0C9-7DDE-4824-9E07-F5C91186C501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E379B8-6639-45F5-A364-1DA3BFFE521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0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2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image" Target="../media/image14.png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image" Target="../media/image13.png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diagramDrawing" Target="../diagrams/drawing9.xml"/><Relationship Id="rId5" Type="http://schemas.openxmlformats.org/officeDocument/2006/relationships/image" Target="../media/image16.png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image" Target="../media/image15.png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4683621" cy="293164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/Files/images/exc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159595" cy="208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85611005"/>
              </p:ext>
            </p:extLst>
          </p:nvPr>
        </p:nvGraphicFramePr>
        <p:xfrm>
          <a:off x="2629334" y="652833"/>
          <a:ext cx="626469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18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420888"/>
            <a:ext cx="7408333" cy="864096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зберігання</a:t>
            </a:r>
            <a:r>
              <a:rPr lang="ru-RU" dirty="0"/>
              <a:t> нового документа </a:t>
            </a:r>
            <a:r>
              <a:rPr lang="ru-RU" dirty="0" err="1"/>
              <a:t>Excel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файл,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робочою</a:t>
            </a:r>
            <a:r>
              <a:rPr lang="ru-RU" dirty="0">
                <a:solidFill>
                  <a:srgbClr val="FF0000"/>
                </a:solidFill>
              </a:rPr>
              <a:t> книгою.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41" y="3955819"/>
            <a:ext cx="67611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763688" y="6400800"/>
            <a:ext cx="1524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335188" y="5070486"/>
            <a:ext cx="381000" cy="1455737"/>
          </a:xfrm>
          <a:prstGeom prst="downArrow">
            <a:avLst>
              <a:gd name="adj1" fmla="val 50000"/>
              <a:gd name="adj2" fmla="val 7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9688" y="3703822"/>
            <a:ext cx="4953000" cy="13716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uk-UA" altLang="ru-RU" dirty="0">
                <a:latin typeface="Tahoma" pitchFamily="34" charset="0"/>
              </a:rPr>
              <a:t>Робоча книга складається із елементів, що мають назву </a:t>
            </a:r>
            <a:r>
              <a:rPr lang="uk-UA" altLang="ru-RU" b="1" dirty="0">
                <a:solidFill>
                  <a:srgbClr val="FF0000"/>
                </a:solidFill>
                <a:latin typeface="Tahoma" pitchFamily="34" charset="0"/>
              </a:rPr>
              <a:t>робочі</a:t>
            </a:r>
            <a:r>
              <a:rPr lang="uk-UA" altLang="ru-RU" dirty="0">
                <a:latin typeface="Tahoma" pitchFamily="34" charset="0"/>
              </a:rPr>
              <a:t> </a:t>
            </a:r>
            <a:r>
              <a:rPr lang="uk-UA" altLang="ru-RU" b="1" dirty="0">
                <a:solidFill>
                  <a:srgbClr val="FF0000"/>
                </a:solidFill>
                <a:latin typeface="Tahoma" pitchFamily="34" charset="0"/>
              </a:rPr>
              <a:t>листи</a:t>
            </a:r>
            <a:r>
              <a:rPr lang="uk-UA" altLang="ru-RU" dirty="0">
                <a:latin typeface="Tahoma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uk-UA" altLang="ru-RU" dirty="0">
                <a:latin typeface="Tahoma" pitchFamily="34" charset="0"/>
              </a:rPr>
              <a:t>Книга може містити до </a:t>
            </a:r>
            <a:r>
              <a:rPr lang="uk-UA" altLang="ru-RU" b="1" dirty="0">
                <a:latin typeface="Tahoma" pitchFamily="34" charset="0"/>
              </a:rPr>
              <a:t>255</a:t>
            </a:r>
            <a:r>
              <a:rPr lang="uk-UA" altLang="ru-RU" dirty="0">
                <a:latin typeface="Tahoma" pitchFamily="34" charset="0"/>
              </a:rPr>
              <a:t> робочих листів. Їх вкладки містяться унизу вікна ЕТ.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68584746"/>
              </p:ext>
            </p:extLst>
          </p:nvPr>
        </p:nvGraphicFramePr>
        <p:xfrm>
          <a:off x="1734411" y="980728"/>
          <a:ext cx="561662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67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922575"/>
              </p:ext>
            </p:extLst>
          </p:nvPr>
        </p:nvGraphicFramePr>
        <p:xfrm>
          <a:off x="1475656" y="332656"/>
          <a:ext cx="5860702" cy="82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1"/>
          <p:cNvSpPr txBox="1">
            <a:spLocks/>
          </p:cNvSpPr>
          <p:nvPr/>
        </p:nvSpPr>
        <p:spPr>
          <a:xfrm>
            <a:off x="755576" y="2420888"/>
            <a:ext cx="7408333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907976" y="2573288"/>
            <a:ext cx="7408333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060376" y="2725688"/>
            <a:ext cx="7408333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" y="1765250"/>
            <a:ext cx="79565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85" y="3608919"/>
            <a:ext cx="676751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34" y="5468286"/>
            <a:ext cx="7318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050042" y="4666401"/>
            <a:ext cx="3429000" cy="838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uk-UA" altLang="ru-RU" sz="1600" dirty="0">
                <a:latin typeface="Tahoma" pitchFamily="34" charset="0"/>
              </a:rPr>
              <a:t>Відобразити інший лист можна за допомогою кліка мишею по його </a:t>
            </a:r>
            <a:r>
              <a:rPr lang="uk-UA" altLang="ru-RU" sz="1600" b="1" u="sng" dirty="0">
                <a:solidFill>
                  <a:srgbClr val="FF0000"/>
                </a:solidFill>
                <a:latin typeface="Tahoma" pitchFamily="34" charset="0"/>
              </a:rPr>
              <a:t>вкладці (ярлику)</a:t>
            </a:r>
            <a:r>
              <a:rPr lang="uk-UA" altLang="ru-RU" sz="1600" dirty="0">
                <a:latin typeface="Tahoma" pitchFamily="34" charset="0"/>
              </a:rPr>
              <a:t>.</a:t>
            </a:r>
            <a:endParaRPr lang="ru-RU" altLang="ru-RU" sz="1600" dirty="0">
              <a:latin typeface="Tahoma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600200" y="3733800"/>
            <a:ext cx="381000" cy="23622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1679915" y="6041373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680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5229225" cy="2638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080349"/>
              </p:ext>
            </p:extLst>
          </p:nvPr>
        </p:nvGraphicFramePr>
        <p:xfrm>
          <a:off x="323528" y="260649"/>
          <a:ext cx="288032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661248"/>
            <a:ext cx="7546032" cy="1196752"/>
          </a:xfrm>
        </p:spPr>
        <p:txBody>
          <a:bodyPr>
            <a:normAutofit/>
          </a:bodyPr>
          <a:lstStyle/>
          <a:p>
            <a:r>
              <a:rPr lang="uk-UA" sz="1800" b="1" dirty="0">
                <a:solidFill>
                  <a:schemeClr val="tx1"/>
                </a:solidFill>
              </a:rPr>
              <a:t>Стовпці</a:t>
            </a:r>
            <a:r>
              <a:rPr lang="uk-UA" sz="1800" dirty="0">
                <a:solidFill>
                  <a:schemeClr val="tx1"/>
                </a:solidFill>
              </a:rPr>
              <a:t> є вертикальними об'єктами таблиці, що </a:t>
            </a:r>
            <a:r>
              <a:rPr lang="uk-UA" sz="1800" b="1" dirty="0">
                <a:solidFill>
                  <a:schemeClr val="tx1"/>
                </a:solidFill>
              </a:rPr>
              <a:t>нумеруються латинськими літерами</a:t>
            </a:r>
            <a:r>
              <a:rPr lang="uk-UA" sz="1800" dirty="0">
                <a:solidFill>
                  <a:schemeClr val="tx1"/>
                </a:solidFill>
              </a:rPr>
              <a:t> від </a:t>
            </a:r>
            <a:r>
              <a:rPr lang="uk-UA" sz="1800" b="1" dirty="0">
                <a:solidFill>
                  <a:schemeClr val="tx1"/>
                </a:solidFill>
              </a:rPr>
              <a:t>А до Z</a:t>
            </a:r>
            <a:r>
              <a:rPr lang="uk-UA" sz="1800" dirty="0">
                <a:solidFill>
                  <a:schemeClr val="tx1"/>
                </a:solidFill>
              </a:rPr>
              <a:t>, далі від </a:t>
            </a:r>
            <a:r>
              <a:rPr lang="uk-UA" sz="1800" b="1" dirty="0">
                <a:solidFill>
                  <a:schemeClr val="tx1"/>
                </a:solidFill>
              </a:rPr>
              <a:t>АА до AZ</a:t>
            </a:r>
            <a:r>
              <a:rPr lang="uk-UA" sz="1800" dirty="0">
                <a:solidFill>
                  <a:schemeClr val="tx1"/>
                </a:solidFill>
              </a:rPr>
              <a:t>, від </a:t>
            </a:r>
            <a:r>
              <a:rPr lang="uk-UA" sz="1800" b="1" dirty="0">
                <a:solidFill>
                  <a:schemeClr val="tx1"/>
                </a:solidFill>
              </a:rPr>
              <a:t>ВА до BZ</a:t>
            </a:r>
            <a:r>
              <a:rPr lang="uk-UA" sz="1800" dirty="0">
                <a:solidFill>
                  <a:schemeClr val="tx1"/>
                </a:solidFill>
              </a:rPr>
              <a:t> і, на кінець, від </a:t>
            </a:r>
            <a:r>
              <a:rPr lang="uk-UA" sz="1800" b="1" dirty="0">
                <a:solidFill>
                  <a:schemeClr val="tx1"/>
                </a:solidFill>
              </a:rPr>
              <a:t>ІА до IV</a:t>
            </a:r>
            <a:r>
              <a:rPr lang="uk-UA" sz="1800" dirty="0">
                <a:solidFill>
                  <a:schemeClr val="tx1"/>
                </a:solidFill>
              </a:rPr>
              <a:t>. Всього їх </a:t>
            </a:r>
            <a:r>
              <a:rPr lang="uk-UA" sz="1800" b="1" dirty="0">
                <a:solidFill>
                  <a:schemeClr val="tx1"/>
                </a:solidFill>
              </a:rPr>
              <a:t>256</a:t>
            </a:r>
            <a:r>
              <a:rPr lang="uk-UA" sz="1800" dirty="0">
                <a:solidFill>
                  <a:schemeClr val="tx1"/>
                </a:solidFill>
              </a:rPr>
              <a:t>.</a:t>
            </a:r>
            <a:br>
              <a:rPr lang="uk-UA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67627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123950" y="2457450"/>
            <a:ext cx="0" cy="23622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590800" y="2438400"/>
            <a:ext cx="0" cy="23622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4191000" y="2438400"/>
            <a:ext cx="0" cy="23622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5505450" y="2457450"/>
            <a:ext cx="0" cy="23622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6629400" y="2438400"/>
            <a:ext cx="0" cy="236220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14400" y="2438400"/>
            <a:ext cx="63246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uk-UA" altLang="ru-RU">
              <a:solidFill>
                <a:srgbClr val="FF0000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657600" y="1828800"/>
            <a:ext cx="4724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uk-UA" altLang="ru-RU">
              <a:solidFill>
                <a:srgbClr val="FF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191000" y="1485900"/>
            <a:ext cx="1676400" cy="685800"/>
          </a:xfrm>
          <a:prstGeom prst="wedgeRectCallout">
            <a:avLst>
              <a:gd name="adj1" fmla="val 52463"/>
              <a:gd name="adj2" fmla="val 1101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1600" dirty="0"/>
              <a:t>Позначення стовпців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5215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819150" y="4343400"/>
            <a:ext cx="59436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13954607"/>
              </p:ext>
            </p:extLst>
          </p:nvPr>
        </p:nvGraphicFramePr>
        <p:xfrm>
          <a:off x="552078" y="908720"/>
          <a:ext cx="819638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67627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2590800"/>
            <a:ext cx="263525" cy="2362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971550" y="4829175"/>
            <a:ext cx="1676400" cy="685800"/>
          </a:xfrm>
          <a:prstGeom prst="wedgeRectCallout">
            <a:avLst>
              <a:gd name="adj1" fmla="val -62218"/>
              <a:gd name="adj2" fmla="val -115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1600" dirty="0"/>
              <a:t>Позначення рядків</a:t>
            </a:r>
            <a:endParaRPr lang="ru-RU" altLang="ru-RU" sz="1600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819150" y="3600450"/>
            <a:ext cx="59436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819150" y="2857500"/>
            <a:ext cx="59436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00100" y="3105150"/>
            <a:ext cx="59436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819150" y="3352800"/>
            <a:ext cx="59436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19150" y="3848100"/>
            <a:ext cx="59436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838200" y="4095750"/>
            <a:ext cx="59436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38200" y="4332514"/>
            <a:ext cx="59436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331640" y="5785644"/>
            <a:ext cx="58324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Рядки</a:t>
            </a:r>
            <a:r>
              <a:rPr kumimoji="0" lang="uk-UA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є горизонтальними елементами таблиці, що </a:t>
            </a:r>
            <a:r>
              <a:rPr kumimoji="0" lang="uk-UA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нумеруються числами</a:t>
            </a:r>
            <a:r>
              <a:rPr kumimoji="0" lang="uk-UA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,  наприклад, 2-й рядок, 17-й рядок, 28-й рядок. Максимально можливий номер </a:t>
            </a:r>
            <a:r>
              <a:rPr kumimoji="0" lang="uk-UA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65536</a:t>
            </a:r>
            <a:r>
              <a:rPr kumimoji="0" lang="uk-UA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uk-UA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8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49098"/>
              </p:ext>
            </p:extLst>
          </p:nvPr>
        </p:nvGraphicFramePr>
        <p:xfrm>
          <a:off x="323528" y="260648"/>
          <a:ext cx="377247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uk-UA" altLang="ru-RU" sz="2000" b="1" dirty="0">
                <a:solidFill>
                  <a:schemeClr val="tx1"/>
                </a:solidFill>
              </a:rPr>
              <a:t>Комірка</a:t>
            </a:r>
            <a:r>
              <a:rPr lang="uk-UA" altLang="ru-RU" sz="2000" dirty="0">
                <a:solidFill>
                  <a:schemeClr val="tx1"/>
                </a:solidFill>
              </a:rPr>
              <a:t> – елемент, що утворився перетином стовпця і рядка.</a:t>
            </a:r>
            <a:br>
              <a:rPr lang="uk-UA" altLang="ru-RU" sz="2000" dirty="0">
                <a:solidFill>
                  <a:schemeClr val="tx1"/>
                </a:solidFill>
              </a:rPr>
            </a:br>
            <a:r>
              <a:rPr lang="uk-UA" altLang="ru-RU" sz="2000" dirty="0">
                <a:solidFill>
                  <a:schemeClr val="tx1"/>
                </a:solidFill>
              </a:rPr>
              <a:t>Кожна комірка має своє ім'я (</a:t>
            </a:r>
            <a:r>
              <a:rPr lang="uk-UA" altLang="ru-RU" sz="2000" b="1" dirty="0">
                <a:solidFill>
                  <a:schemeClr val="tx1"/>
                </a:solidFill>
              </a:rPr>
              <a:t>адресу</a:t>
            </a:r>
            <a:r>
              <a:rPr lang="uk-UA" altLang="ru-RU" sz="2000" dirty="0">
                <a:solidFill>
                  <a:schemeClr val="tx1"/>
                </a:solidFill>
              </a:rPr>
              <a:t>), складене із позначень стовпчика і рядка, на перетині яких вона знаходиться.</a:t>
            </a:r>
            <a:br>
              <a:rPr lang="uk-UA" alt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67611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64768" y="3015343"/>
            <a:ext cx="16002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139952" y="1371600"/>
            <a:ext cx="2895600" cy="685800"/>
          </a:xfrm>
          <a:prstGeom prst="wedgeRectCallout">
            <a:avLst>
              <a:gd name="adj1" fmla="val -46273"/>
              <a:gd name="adj2" fmla="val 198843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Приклад комірки </a:t>
            </a:r>
            <a:endParaRPr kumimoji="0" lang="en-US" alt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Комірка з адресою</a:t>
            </a:r>
            <a:r>
              <a:rPr kumimoji="0" lang="uk-UA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</a:t>
            </a:r>
            <a:r>
              <a:rPr kumimoji="0" lang="en-US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C3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036605"/>
              </p:ext>
            </p:extLst>
          </p:nvPr>
        </p:nvGraphicFramePr>
        <p:xfrm>
          <a:off x="611560" y="332656"/>
          <a:ext cx="648072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9992" y="2348880"/>
            <a:ext cx="4464496" cy="2232248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Цей прямокутник є </a:t>
            </a:r>
            <a:r>
              <a:rPr lang="uk-UA" sz="2400" b="1" dirty="0">
                <a:solidFill>
                  <a:schemeClr val="tx1"/>
                </a:solidFill>
              </a:rPr>
              <a:t>табличним курсором</a:t>
            </a:r>
            <a:r>
              <a:rPr lang="uk-UA" sz="2400" dirty="0">
                <a:solidFill>
                  <a:schemeClr val="tx1"/>
                </a:solidFill>
              </a:rPr>
              <a:t>, а комірка, яку він позначає називається </a:t>
            </a:r>
            <a:r>
              <a:rPr lang="uk-UA" sz="2400" b="1" dirty="0">
                <a:solidFill>
                  <a:schemeClr val="tx1"/>
                </a:solidFill>
              </a:rPr>
              <a:t>активною</a:t>
            </a:r>
            <a:r>
              <a:rPr lang="uk-UA" sz="2400" dirty="0">
                <a:solidFill>
                  <a:schemeClr val="tx1"/>
                </a:solidFill>
              </a:rPr>
              <a:t> або </a:t>
            </a:r>
            <a:r>
              <a:rPr lang="uk-UA" sz="2400" b="1" dirty="0">
                <a:solidFill>
                  <a:schemeClr val="tx1"/>
                </a:solidFill>
              </a:rPr>
              <a:t>поточною</a:t>
            </a:r>
            <a:r>
              <a:rPr lang="uk-UA" sz="2400" dirty="0">
                <a:solidFill>
                  <a:schemeClr val="tx1"/>
                </a:solidFill>
              </a:rPr>
              <a:t>. </a:t>
            </a:r>
            <a:br>
              <a:rPr lang="uk-UA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9751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81000" y="2362200"/>
            <a:ext cx="2362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2286000" y="2971800"/>
            <a:ext cx="685800" cy="1447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11560" y="4509120"/>
            <a:ext cx="3915273" cy="1861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uk-UA" altLang="ru-RU" sz="2400" dirty="0">
                <a:solidFill>
                  <a:schemeClr val="tx1"/>
                </a:solidFill>
                <a:latin typeface="Tahoma" pitchFamily="34" charset="0"/>
              </a:rPr>
              <a:t>Кожна комірка має своє ім'я.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uk-UA" altLang="ru-RU" sz="2400" dirty="0">
                <a:solidFill>
                  <a:schemeClr val="tx1"/>
                </a:solidFill>
                <a:latin typeface="Tahoma" pitchFamily="34" charset="0"/>
              </a:rPr>
              <a:t>Ім'я активної комірки виводиться в лівій частині </a:t>
            </a:r>
            <a:r>
              <a:rPr lang="uk-UA" altLang="ru-RU" sz="2400" b="1" dirty="0">
                <a:solidFill>
                  <a:schemeClr val="tx1"/>
                </a:solidFill>
                <a:latin typeface="Tahoma" pitchFamily="34" charset="0"/>
              </a:rPr>
              <a:t>рядка формул</a:t>
            </a:r>
            <a:r>
              <a:rPr lang="uk-UA" altLang="ru-RU" sz="2400" dirty="0">
                <a:solidFill>
                  <a:schemeClr val="tx1"/>
                </a:solidFill>
                <a:latin typeface="Tahoma" pitchFamily="34" charset="0"/>
              </a:rPr>
              <a:t>  в інструменті-списку "</a:t>
            </a:r>
            <a:r>
              <a:rPr lang="uk-UA" altLang="ru-RU" sz="2400" b="1" dirty="0" err="1">
                <a:solidFill>
                  <a:schemeClr val="tx1"/>
                </a:solidFill>
                <a:latin typeface="Tahoma" pitchFamily="34" charset="0"/>
              </a:rPr>
              <a:t>Имя</a:t>
            </a:r>
            <a:r>
              <a:rPr lang="uk-UA" altLang="ru-RU" sz="2400" dirty="0">
                <a:solidFill>
                  <a:schemeClr val="tx1"/>
                </a:solidFill>
                <a:latin typeface="Tahoma" pitchFamily="34" charset="0"/>
              </a:rPr>
              <a:t>"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4964" y="1052736"/>
            <a:ext cx="3454152" cy="391703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uk-UA" altLang="ru-RU" sz="1800" dirty="0">
                <a:solidFill>
                  <a:schemeClr val="tx1"/>
                </a:solidFill>
                <a:latin typeface="Tahoma" pitchFamily="34" charset="0"/>
              </a:rPr>
              <a:t>Щоб ввести дані в певну комірку таблиці, слід спочатку її зробити </a:t>
            </a:r>
            <a:r>
              <a:rPr lang="uk-UA" altLang="ru-RU" sz="1800" b="1" dirty="0">
                <a:solidFill>
                  <a:schemeClr val="tx1"/>
                </a:solidFill>
                <a:latin typeface="Tahoma" pitchFamily="34" charset="0"/>
              </a:rPr>
              <a:t>активною</a:t>
            </a:r>
            <a:r>
              <a:rPr lang="uk-UA" altLang="ru-RU" sz="1800" dirty="0">
                <a:solidFill>
                  <a:schemeClr val="tx1"/>
                </a:solidFill>
                <a:latin typeface="Tahoma" pitchFamily="34" charset="0"/>
              </a:rPr>
              <a:t>. Дані в комірку вводяться з клавіатури і відображаються як в полі самої комірки, так і в полі рядка формул. В процесі введення можна виконувати прийоми редагування.</a:t>
            </a:r>
            <a:br>
              <a:rPr lang="uk-UA" altLang="ru-RU" sz="1800" dirty="0">
                <a:solidFill>
                  <a:schemeClr val="tx1"/>
                </a:solidFill>
                <a:latin typeface="Tahoma" pitchFamily="34" charset="0"/>
              </a:rPr>
            </a:br>
            <a:r>
              <a:rPr lang="uk-UA" altLang="ru-RU" sz="1800" dirty="0">
                <a:solidFill>
                  <a:schemeClr val="tx1"/>
                </a:solidFill>
                <a:latin typeface="Tahoma" pitchFamily="34" charset="0"/>
              </a:rPr>
              <a:t>Завершити введення можна натисканням клавіші </a:t>
            </a:r>
            <a:r>
              <a:rPr lang="en-US" altLang="ru-RU" sz="1800" b="1" dirty="0">
                <a:solidFill>
                  <a:schemeClr val="tx1"/>
                </a:solidFill>
                <a:latin typeface="Tahoma" pitchFamily="34" charset="0"/>
              </a:rPr>
              <a:t>Enter</a:t>
            </a:r>
            <a:r>
              <a:rPr lang="uk-UA" altLang="ru-RU" sz="1800" dirty="0">
                <a:solidFill>
                  <a:schemeClr val="tx1"/>
                </a:solidFill>
                <a:latin typeface="Tahoma" pitchFamily="34" charset="0"/>
              </a:rPr>
              <a:t>. </a:t>
            </a: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7776864" cy="1545208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Для </a:t>
            </a:r>
            <a:r>
              <a:rPr lang="ru-RU" altLang="ru-RU" dirty="0" err="1">
                <a:solidFill>
                  <a:schemeClr val="tx1"/>
                </a:solidFill>
              </a:rPr>
              <a:t>одночасного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виконання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об’єднання</a:t>
            </a:r>
            <a:r>
              <a:rPr lang="ru-RU" altLang="ru-RU" dirty="0">
                <a:solidFill>
                  <a:schemeClr val="tx1"/>
                </a:solidFill>
              </a:rPr>
              <a:t> та </a:t>
            </a:r>
            <a:r>
              <a:rPr lang="ru-RU" altLang="ru-RU" dirty="0" err="1">
                <a:solidFill>
                  <a:schemeClr val="tx1"/>
                </a:solidFill>
              </a:rPr>
              <a:t>вирівнювання</a:t>
            </a:r>
            <a:r>
              <a:rPr lang="ru-RU" altLang="ru-RU" dirty="0">
                <a:solidFill>
                  <a:schemeClr val="tx1"/>
                </a:solidFill>
              </a:rPr>
              <a:t> по центру </a:t>
            </a:r>
            <a:r>
              <a:rPr lang="ru-RU" altLang="ru-RU" dirty="0" err="1">
                <a:solidFill>
                  <a:schemeClr val="tx1"/>
                </a:solidFill>
              </a:rPr>
              <a:t>існує</a:t>
            </a:r>
            <a:r>
              <a:rPr lang="ru-RU" altLang="ru-RU" dirty="0">
                <a:solidFill>
                  <a:schemeClr val="tx1"/>
                </a:solidFill>
              </a:rPr>
              <a:t> кнопка на </a:t>
            </a:r>
            <a:r>
              <a:rPr lang="ru-RU" altLang="ru-RU" dirty="0" err="1">
                <a:solidFill>
                  <a:schemeClr val="tx1"/>
                </a:solidFill>
              </a:rPr>
              <a:t>панелі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інструментів</a:t>
            </a:r>
            <a:r>
              <a:rPr lang="ru-RU" altLang="ru-RU" dirty="0">
                <a:solidFill>
                  <a:schemeClr val="tx1"/>
                </a:solidFill>
              </a:rPr>
              <a:t> — </a:t>
            </a:r>
            <a:r>
              <a:rPr lang="ru-RU" altLang="ru-RU" dirty="0" smtClean="0">
                <a:solidFill>
                  <a:schemeClr val="tx1"/>
                </a:solidFill>
              </a:rPr>
              <a:t>       </a:t>
            </a:r>
            <a:r>
              <a:rPr lang="ru-RU" altLang="ru-RU" i="1" dirty="0" err="1" smtClean="0">
                <a:solidFill>
                  <a:schemeClr val="tx1"/>
                </a:solidFill>
              </a:rPr>
              <a:t>Об’єднати</a:t>
            </a:r>
            <a:r>
              <a:rPr lang="ru-RU" altLang="ru-RU" i="1" dirty="0" smtClean="0">
                <a:solidFill>
                  <a:schemeClr val="tx1"/>
                </a:solidFill>
              </a:rPr>
              <a:t> </a:t>
            </a:r>
            <a:r>
              <a:rPr lang="ru-RU" altLang="ru-RU" i="1" dirty="0">
                <a:solidFill>
                  <a:schemeClr val="tx1"/>
                </a:solidFill>
              </a:rPr>
              <a:t>і </a:t>
            </a:r>
            <a:r>
              <a:rPr lang="ru-RU" altLang="ru-RU" i="1" dirty="0" err="1">
                <a:solidFill>
                  <a:schemeClr val="tx1"/>
                </a:solidFill>
              </a:rPr>
              <a:t>помістити</a:t>
            </a:r>
            <a:r>
              <a:rPr lang="ru-RU" altLang="ru-RU" i="1" dirty="0">
                <a:solidFill>
                  <a:schemeClr val="tx1"/>
                </a:solidFill>
              </a:rPr>
              <a:t> в </a:t>
            </a:r>
            <a:r>
              <a:rPr lang="ru-RU" altLang="ru-RU" i="1" dirty="0" err="1">
                <a:solidFill>
                  <a:schemeClr val="tx1"/>
                </a:solidFill>
              </a:rPr>
              <a:t>центрі</a:t>
            </a:r>
            <a:r>
              <a:rPr lang="ru-RU" altLang="ru-RU" dirty="0">
                <a:solidFill>
                  <a:schemeClr val="tx1"/>
                </a:solidFill>
              </a:rPr>
              <a:t>.</a:t>
            </a:r>
            <a:endParaRPr lang="uk-UA" alt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515143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13" y="5431544"/>
            <a:ext cx="30638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46175574"/>
              </p:ext>
            </p:extLst>
          </p:nvPr>
        </p:nvGraphicFramePr>
        <p:xfrm>
          <a:off x="611560" y="273337"/>
          <a:ext cx="5904656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67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712968" cy="468052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uk-UA" b="1" dirty="0">
                <a:solidFill>
                  <a:schemeClr val="tx1"/>
                </a:solidFill>
              </a:rPr>
              <a:t>Комірка</a:t>
            </a:r>
            <a:r>
              <a:rPr lang="uk-UA" dirty="0">
                <a:solidFill>
                  <a:schemeClr val="tx1"/>
                </a:solidFill>
              </a:rPr>
              <a:t> 			</a:t>
            </a:r>
            <a:r>
              <a:rPr lang="uk-UA" i="1" dirty="0">
                <a:solidFill>
                  <a:schemeClr val="tx1"/>
                </a:solidFill>
              </a:rPr>
              <a:t>Вибрати комірку	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chemeClr val="tx1"/>
                </a:solidFill>
              </a:rPr>
              <a:t>Стовпець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b="1" dirty="0">
                <a:solidFill>
                  <a:schemeClr val="tx1"/>
                </a:solidFill>
              </a:rPr>
              <a:t>рядок</a:t>
            </a:r>
            <a:r>
              <a:rPr lang="ru-RU" dirty="0">
                <a:solidFill>
                  <a:schemeClr val="tx1"/>
                </a:solidFill>
              </a:rPr>
              <a:t>)		</a:t>
            </a:r>
            <a:r>
              <a:rPr lang="ru-RU" i="1" dirty="0" err="1">
                <a:solidFill>
                  <a:schemeClr val="tx1"/>
                </a:solidFill>
              </a:rPr>
              <a:t>Вибрати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стовпець</a:t>
            </a:r>
            <a:r>
              <a:rPr lang="ru-RU" i="1" dirty="0">
                <a:solidFill>
                  <a:schemeClr val="tx1"/>
                </a:solidFill>
              </a:rPr>
              <a:t> (рядок)</a:t>
            </a:r>
            <a:r>
              <a:rPr lang="ru-RU" dirty="0">
                <a:solidFill>
                  <a:schemeClr val="tx1"/>
                </a:solidFill>
              </a:rPr>
              <a:t>	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chemeClr val="tx1"/>
                </a:solidFill>
              </a:rPr>
              <a:t>Аркуш</a:t>
            </a:r>
            <a:r>
              <a:rPr lang="ru-RU" dirty="0">
                <a:solidFill>
                  <a:schemeClr val="tx1"/>
                </a:solidFill>
              </a:rPr>
              <a:t>			</a:t>
            </a:r>
            <a:r>
              <a:rPr lang="ru-RU" dirty="0" smtClean="0">
                <a:solidFill>
                  <a:schemeClr val="tx1"/>
                </a:solidFill>
              </a:rPr>
              <a:t>                </a:t>
            </a:r>
            <a:r>
              <a:rPr lang="ru-RU" i="1" dirty="0" err="1" smtClean="0">
                <a:solidFill>
                  <a:schemeClr val="tx1"/>
                </a:solidFill>
              </a:rPr>
              <a:t>Вибрати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кнопку </a:t>
            </a:r>
            <a:r>
              <a:rPr lang="ru-RU" i="1" dirty="0" err="1">
                <a:solidFill>
                  <a:schemeClr val="tx1"/>
                </a:solidFill>
              </a:rPr>
              <a:t>Виділити</a:t>
            </a:r>
            <a:r>
              <a:rPr lang="ru-RU" i="1" dirty="0">
                <a:solidFill>
                  <a:schemeClr val="tx1"/>
                </a:solidFill>
              </a:rPr>
              <a:t> все  </a:t>
            </a:r>
            <a:r>
              <a:rPr lang="ru-RU" i="1" dirty="0" err="1">
                <a:solidFill>
                  <a:schemeClr val="tx1"/>
                </a:solidFill>
              </a:rPr>
              <a:t>Ctrl</a:t>
            </a:r>
            <a:r>
              <a:rPr lang="ru-RU" i="1" dirty="0">
                <a:solidFill>
                  <a:schemeClr val="tx1"/>
                </a:solidFill>
              </a:rPr>
              <a:t> + A</a:t>
            </a:r>
            <a:endParaRPr lang="ru-RU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Діапазон </a:t>
            </a:r>
            <a:r>
              <a:rPr lang="uk-UA" b="1" dirty="0">
                <a:solidFill>
                  <a:schemeClr val="tx1"/>
                </a:solidFill>
              </a:rPr>
              <a:t>суміжних об’єктів </a:t>
            </a:r>
            <a:r>
              <a:rPr lang="uk-UA" dirty="0">
                <a:solidFill>
                  <a:schemeClr val="tx1"/>
                </a:solidFill>
              </a:rPr>
              <a:t>(комірок, стовпців, рядків)	</a:t>
            </a:r>
          </a:p>
          <a:p>
            <a:pPr algn="l">
              <a:defRPr/>
            </a:pPr>
            <a:r>
              <a:rPr lang="uk-UA" i="1" dirty="0">
                <a:solidFill>
                  <a:schemeClr val="tx1"/>
                </a:solidFill>
              </a:rPr>
              <a:t>Виділити першу комірку діапазону, натиснути </a:t>
            </a:r>
            <a:r>
              <a:rPr lang="en-US" i="1" dirty="0">
                <a:solidFill>
                  <a:schemeClr val="tx1"/>
                </a:solidFill>
              </a:rPr>
              <a:t>Shift </a:t>
            </a:r>
            <a:r>
              <a:rPr lang="uk-UA" i="1" dirty="0">
                <a:solidFill>
                  <a:schemeClr val="tx1"/>
                </a:solidFill>
              </a:rPr>
              <a:t>і, утримуючи її, виділити останню комірку діапазону.</a:t>
            </a:r>
          </a:p>
          <a:p>
            <a:pPr algn="l">
              <a:defRPr/>
            </a:pPr>
            <a:r>
              <a:rPr lang="uk-UA" i="1" dirty="0">
                <a:solidFill>
                  <a:schemeClr val="tx1"/>
                </a:solidFill>
              </a:rPr>
              <a:t>Виділити першу комірку діапазону, натиснути ліву кнопку миші і, утримуючи її, протягнути вказівник до останньої комірки діапазону.</a:t>
            </a:r>
          </a:p>
          <a:p>
            <a:pPr algn="l">
              <a:defRPr/>
            </a:pPr>
            <a:r>
              <a:rPr lang="uk-UA" i="1" dirty="0">
                <a:solidFill>
                  <a:schemeClr val="tx1"/>
                </a:solidFill>
              </a:rPr>
              <a:t>Виділити першу комірку, натиснути </a:t>
            </a:r>
            <a:r>
              <a:rPr lang="en-US" i="1" dirty="0">
                <a:solidFill>
                  <a:schemeClr val="tx1"/>
                </a:solidFill>
              </a:rPr>
              <a:t>Shift </a:t>
            </a:r>
            <a:r>
              <a:rPr lang="uk-UA" i="1" dirty="0">
                <a:solidFill>
                  <a:schemeClr val="tx1"/>
                </a:solidFill>
              </a:rPr>
              <a:t>і, утримуючи її, розширити область виділення за допомогою клавіш керування курсором</a:t>
            </a:r>
            <a:r>
              <a:rPr lang="uk-UA" dirty="0">
                <a:solidFill>
                  <a:schemeClr val="tx1"/>
                </a:solidFill>
              </a:rPr>
              <a:t>	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uk-UA" dirty="0">
                <a:solidFill>
                  <a:schemeClr val="tx1"/>
                </a:solidFill>
              </a:rPr>
              <a:t>Діапазон </a:t>
            </a:r>
            <a:r>
              <a:rPr lang="uk-UA" b="1" dirty="0">
                <a:solidFill>
                  <a:schemeClr val="tx1"/>
                </a:solidFill>
              </a:rPr>
              <a:t>несуміжних об’єктів </a:t>
            </a:r>
            <a:r>
              <a:rPr lang="uk-UA" dirty="0">
                <a:solidFill>
                  <a:schemeClr val="tx1"/>
                </a:solidFill>
              </a:rPr>
              <a:t>(комірок, стовпців, рядків)</a:t>
            </a:r>
          </a:p>
          <a:p>
            <a:pPr algn="l">
              <a:defRPr/>
            </a:pPr>
            <a:r>
              <a:rPr lang="uk-UA" i="1" dirty="0">
                <a:solidFill>
                  <a:schemeClr val="tx1"/>
                </a:solidFill>
              </a:rPr>
              <a:t>Виділити першу частину даних, натиснути  </a:t>
            </a:r>
            <a:r>
              <a:rPr lang="en-US" i="1" dirty="0">
                <a:solidFill>
                  <a:schemeClr val="tx1"/>
                </a:solidFill>
              </a:rPr>
              <a:t>Ctrl </a:t>
            </a:r>
            <a:r>
              <a:rPr lang="uk-UA" i="1" dirty="0">
                <a:solidFill>
                  <a:schemeClr val="tx1"/>
                </a:solidFill>
              </a:rPr>
              <a:t>і, утримуючи її, виділити наступну частину тощо	</a:t>
            </a:r>
          </a:p>
          <a:p>
            <a:pPr algn="l">
              <a:buFont typeface="Arial" pitchFamily="34" charset="0"/>
              <a:buChar char="•"/>
              <a:defRPr/>
            </a:pPr>
            <a:endParaRPr lang="uk-UA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5786711"/>
              </p:ext>
            </p:extLst>
          </p:nvPr>
        </p:nvGraphicFramePr>
        <p:xfrm>
          <a:off x="755576" y="332656"/>
          <a:ext cx="76328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0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628800"/>
            <a:ext cx="4996854" cy="432048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Виконання операцій редагування об’єктів електронної таблиці в табличному процесорі </a:t>
            </a:r>
            <a:r>
              <a:rPr lang="en-US" dirty="0">
                <a:solidFill>
                  <a:schemeClr val="tx1"/>
                </a:solidFill>
              </a:rPr>
              <a:t>Excel </a:t>
            </a:r>
            <a:r>
              <a:rPr lang="uk-UA" dirty="0">
                <a:solidFill>
                  <a:schemeClr val="tx1"/>
                </a:solidFill>
              </a:rPr>
              <a:t>здійснюється в такі самі способи, що і в текстовому редакторі </a:t>
            </a:r>
            <a:r>
              <a:rPr lang="en-US" dirty="0">
                <a:solidFill>
                  <a:schemeClr val="tx1"/>
                </a:solidFill>
              </a:rPr>
              <a:t>Word </a:t>
            </a:r>
            <a:r>
              <a:rPr lang="uk-UA" dirty="0">
                <a:solidFill>
                  <a:schemeClr val="tx1"/>
                </a:solidFill>
              </a:rPr>
              <a:t>за допомогою команд: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</a:rPr>
              <a:t>Копіювати</a:t>
            </a:r>
            <a:r>
              <a:rPr lang="uk-UA" dirty="0">
                <a:solidFill>
                  <a:schemeClr val="tx1"/>
                </a:solidFill>
              </a:rPr>
              <a:t>, </a:t>
            </a:r>
            <a:r>
              <a:rPr lang="uk-UA" i="1" dirty="0">
                <a:solidFill>
                  <a:schemeClr val="tx1"/>
                </a:solidFill>
              </a:rPr>
              <a:t>Вирізати</a:t>
            </a:r>
            <a:r>
              <a:rPr lang="uk-UA" dirty="0">
                <a:solidFill>
                  <a:schemeClr val="tx1"/>
                </a:solidFill>
              </a:rPr>
              <a:t>, </a:t>
            </a:r>
            <a:r>
              <a:rPr lang="uk-UA" i="1" dirty="0">
                <a:solidFill>
                  <a:schemeClr val="tx1"/>
                </a:solidFill>
              </a:rPr>
              <a:t>Вставити </a:t>
            </a:r>
            <a:r>
              <a:rPr lang="uk-UA" dirty="0">
                <a:solidFill>
                  <a:schemeClr val="tx1"/>
                </a:solidFill>
              </a:rPr>
              <a:t>з меню </a:t>
            </a:r>
            <a:r>
              <a:rPr lang="uk-UA" i="1" dirty="0">
                <a:solidFill>
                  <a:schemeClr val="tx1"/>
                </a:solidFill>
              </a:rPr>
              <a:t>Правка </a:t>
            </a:r>
            <a:r>
              <a:rPr lang="uk-UA" dirty="0">
                <a:solidFill>
                  <a:schemeClr val="tx1"/>
                </a:solidFill>
              </a:rPr>
              <a:t>(з вкладки </a:t>
            </a:r>
            <a:r>
              <a:rPr lang="uk-UA" i="1" dirty="0">
                <a:solidFill>
                  <a:schemeClr val="tx1"/>
                </a:solidFill>
              </a:rPr>
              <a:t>Основне</a:t>
            </a:r>
            <a:r>
              <a:rPr lang="uk-UA" dirty="0">
                <a:solidFill>
                  <a:schemeClr val="tx1"/>
                </a:solidFill>
              </a:rPr>
              <a:t>), відповідних кнопок </a:t>
            </a:r>
            <a:r>
              <a:rPr lang="uk-UA" i="1" dirty="0">
                <a:solidFill>
                  <a:schemeClr val="tx1"/>
                </a:solidFill>
              </a:rPr>
              <a:t>Стандартної панелі інструментів</a:t>
            </a:r>
            <a:r>
              <a:rPr lang="uk-UA" dirty="0">
                <a:solidFill>
                  <a:schemeClr val="tx1"/>
                </a:solidFill>
              </a:rPr>
              <a:t>, команд контекстного меню об’єктів, сполучення клавіш, а також перетягуванням за допомогою миші. 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168650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70287765"/>
              </p:ext>
            </p:extLst>
          </p:nvPr>
        </p:nvGraphicFramePr>
        <p:xfrm>
          <a:off x="755576" y="286048"/>
          <a:ext cx="6864424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2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250" y="1556792"/>
            <a:ext cx="2768352" cy="3301999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У першу комірку вводимо дані, робимо її поточною. Наводимо вказівник миші на маркер </a:t>
            </a:r>
            <a:r>
              <a:rPr lang="uk-UA" dirty="0" err="1">
                <a:solidFill>
                  <a:schemeClr val="tx1"/>
                </a:solidFill>
              </a:rPr>
              <a:t>автозаповнення</a:t>
            </a:r>
            <a:r>
              <a:rPr lang="uk-UA" dirty="0">
                <a:solidFill>
                  <a:schemeClr val="tx1"/>
                </a:solidFill>
              </a:rPr>
              <a:t> (курсор набуває вигляду чорного тонкого плюса) і, утримуючи ліву кнопку миші, протягуємо вказівник у потрібному напрямку.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7723513"/>
              </p:ext>
            </p:extLst>
          </p:nvPr>
        </p:nvGraphicFramePr>
        <p:xfrm>
          <a:off x="2051720" y="260648"/>
          <a:ext cx="5064224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1525604" cy="68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1944687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15" y="4033812"/>
            <a:ext cx="27813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 rot="3552789">
            <a:off x="4374585" y="4437221"/>
            <a:ext cx="1597625" cy="448222"/>
          </a:xfrm>
          <a:prstGeom prst="rightArrow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9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0"/>
            <a:ext cx="74866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9" y="711289"/>
            <a:ext cx="8540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" y="2541442"/>
            <a:ext cx="263366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54440504"/>
              </p:ext>
            </p:extLst>
          </p:nvPr>
        </p:nvGraphicFramePr>
        <p:xfrm>
          <a:off x="1547664" y="734953"/>
          <a:ext cx="7152456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609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595760"/>
            <a:ext cx="6400800" cy="1473200"/>
          </a:xfrm>
        </p:spPr>
        <p:txBody>
          <a:bodyPr/>
          <a:lstStyle/>
          <a:p>
            <a:r>
              <a:rPr lang="uk-UA" dirty="0">
                <a:latin typeface="Tahoma" pitchFamily="34" charset="0"/>
              </a:rPr>
              <a:t>Для збереження ЕТ необхідно клацнути на кнопці  «</a:t>
            </a:r>
            <a:r>
              <a:rPr lang="uk-UA" b="1" dirty="0">
                <a:latin typeface="Tahoma" pitchFamily="34" charset="0"/>
              </a:rPr>
              <a:t>Зберегти</a:t>
            </a:r>
            <a:r>
              <a:rPr lang="uk-UA" dirty="0">
                <a:latin typeface="Tahoma" pitchFamily="34" charset="0"/>
              </a:rPr>
              <a:t>» або у меню «</a:t>
            </a:r>
            <a:r>
              <a:rPr lang="uk-UA" b="1" dirty="0">
                <a:latin typeface="Tahoma" pitchFamily="34" charset="0"/>
              </a:rPr>
              <a:t>Файл</a:t>
            </a:r>
            <a:r>
              <a:rPr lang="uk-UA" dirty="0">
                <a:latin typeface="Tahoma" pitchFamily="34" charset="0"/>
              </a:rPr>
              <a:t>» виконати команду «</a:t>
            </a:r>
            <a:r>
              <a:rPr lang="uk-UA" b="1" dirty="0">
                <a:latin typeface="Tahoma" pitchFamily="34" charset="0"/>
              </a:rPr>
              <a:t>Зберегти</a:t>
            </a:r>
            <a:r>
              <a:rPr lang="uk-UA" dirty="0">
                <a:latin typeface="Tahoma" pitchFamily="34" charset="0"/>
              </a:rPr>
              <a:t>».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30689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Створений файл з набраним ім'ям і розширенням </a:t>
            </a:r>
            <a:r>
              <a:rPr lang="uk-UA" sz="2800" b="1" dirty="0"/>
              <a:t>.ХLS </a:t>
            </a:r>
            <a:r>
              <a:rPr lang="uk-UA" sz="2800" dirty="0"/>
              <a:t>запишеться у власну папку.</a:t>
            </a:r>
            <a:endParaRPr lang="uk-UA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8" y="2489448"/>
            <a:ext cx="2952328" cy="32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54152254"/>
              </p:ext>
            </p:extLst>
          </p:nvPr>
        </p:nvGraphicFramePr>
        <p:xfrm>
          <a:off x="1259632" y="332656"/>
          <a:ext cx="7008440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9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136904" cy="496855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Для чого використовуються таблиці? 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Як нумеруються рядки і стовпчики електронної таблиці? 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Що таке «робоча книга» і «робочий лист»? 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Як позначаються комірки таблиці? 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Яка програма забезпечує роботу з електронними таблицями ?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Як можна завантажити Excel?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Що має у своєму складі робоче поле Excel?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Що зробити, щоб рядок формул був у вікні Excel?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Для чого у рядку формул «червоний хрест» і «зелена галочка»?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Як вводяться в комірку десятковий дріб І дата ?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Як виправити помилки в комірці при наборі даних?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Яку клавішу натискати для переходу курсору на комірку справа? 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Яку клавішу натискати для переходу курсору на комірку знизу?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Яку клавішу натискати, щоб курсор залишався на місці?   </a:t>
            </a:r>
          </a:p>
          <a:p>
            <a:pPr algn="l">
              <a:lnSpc>
                <a:spcPct val="90000"/>
              </a:lnSpc>
              <a:defRPr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Як записати таблицю у власній папці з власним іменем?   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3213072"/>
              </p:ext>
            </p:extLst>
          </p:nvPr>
        </p:nvGraphicFramePr>
        <p:xfrm>
          <a:off x="827584" y="260648"/>
          <a:ext cx="756084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/Files/images/exc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17232"/>
            <a:ext cx="1728192" cy="120315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111" y="1196752"/>
            <a:ext cx="7560840" cy="136815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великий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86813" y="2312876"/>
            <a:ext cx="756084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- відомості на заробітну плату, табелі робочого часу, інвентаризаційні описи, квартальні звіти, складський облік матеріалів тощо.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05978"/>
            <a:ext cx="3773712" cy="236209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83823284"/>
              </p:ext>
            </p:extLst>
          </p:nvPr>
        </p:nvGraphicFramePr>
        <p:xfrm>
          <a:off x="1619672" y="260648"/>
          <a:ext cx="662473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59" y="3501008"/>
            <a:ext cx="43204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таблиця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(ЕТ)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файл-документ, в якому в закодованому вигляді містяться таблиці, які крім даних можуть містити формули автоматичного розрахунку результатів.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5904656" cy="2376264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табличними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процесорами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процесором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5"/>
            <a:ext cx="4041775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0980761"/>
              </p:ext>
            </p:extLst>
          </p:nvPr>
        </p:nvGraphicFramePr>
        <p:xfrm>
          <a:off x="1499828" y="332656"/>
          <a:ext cx="688859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93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6224736" cy="376044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табличного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1224136" cy="139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315200" y="6019800"/>
            <a:ext cx="1676400" cy="685800"/>
          </a:xfrm>
          <a:prstGeom prst="wedgeRectCallout">
            <a:avLst>
              <a:gd name="adj1" fmla="val -64230"/>
              <a:gd name="adj2" fmla="val -1252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1600" dirty="0"/>
              <a:t>Ярлик програми </a:t>
            </a:r>
            <a:r>
              <a:rPr lang="en-US" altLang="ru-RU" sz="1600" dirty="0"/>
              <a:t>Excel</a:t>
            </a:r>
            <a:endParaRPr lang="ru-RU" altLang="ru-RU" sz="16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8" y="3162822"/>
            <a:ext cx="1431032" cy="101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06327978"/>
              </p:ext>
            </p:extLst>
          </p:nvPr>
        </p:nvGraphicFramePr>
        <p:xfrm>
          <a:off x="1187624" y="476672"/>
          <a:ext cx="672040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092889" y="1916832"/>
            <a:ext cx="1676400" cy="685800"/>
          </a:xfrm>
          <a:prstGeom prst="wedgeRectCallout">
            <a:avLst>
              <a:gd name="adj1" fmla="val -61633"/>
              <a:gd name="adj2" fmla="val 1366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1600" dirty="0" smtClean="0"/>
              <a:t>Значок документа  </a:t>
            </a:r>
            <a:r>
              <a:rPr lang="en-US" altLang="ru-RU" sz="1600" dirty="0" smtClean="0"/>
              <a:t>Excel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2982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34812"/>
            <a:ext cx="7848872" cy="1512167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таблиці</a:t>
            </a:r>
            <a:r>
              <a:rPr lang="ru-RU" dirty="0">
                <a:solidFill>
                  <a:schemeClr val="tx1"/>
                </a:solidFill>
              </a:rPr>
              <a:t> числа у </a:t>
            </a:r>
            <a:r>
              <a:rPr lang="ru-RU" dirty="0" err="1">
                <a:solidFill>
                  <a:schemeClr val="tx1"/>
                </a:solidFill>
              </a:rPr>
              <a:t>комірках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останнього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стовпчика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добутком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відповідних</a:t>
            </a:r>
            <a:r>
              <a:rPr lang="ru-RU" dirty="0">
                <a:solidFill>
                  <a:schemeClr val="tx1"/>
                </a:solidFill>
              </a:rPr>
              <a:t> чисел </a:t>
            </a:r>
            <a:r>
              <a:rPr lang="ru-RU" dirty="0" err="1">
                <a:solidFill>
                  <a:schemeClr val="tx1"/>
                </a:solidFill>
              </a:rPr>
              <a:t>двох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попередніх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стовпчиків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В </a:t>
            </a:r>
            <a:r>
              <a:rPr lang="ru-RU" dirty="0" err="1">
                <a:solidFill>
                  <a:srgbClr val="FF0000"/>
                </a:solidFill>
              </a:rPr>
              <a:t>звичайному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режимі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відображення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комірки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містять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формули</a:t>
            </a:r>
            <a:r>
              <a:rPr lang="ru-RU" dirty="0">
                <a:solidFill>
                  <a:srgbClr val="FF0000"/>
                </a:solidFill>
              </a:rPr>
              <a:t>, а </a:t>
            </a:r>
            <a:r>
              <a:rPr lang="ru-RU" dirty="0" err="1">
                <a:solidFill>
                  <a:srgbClr val="FF0000"/>
                </a:solidFill>
              </a:rPr>
              <a:t>відображають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результати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595075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ru-RU" dirty="0" smtClean="0"/>
              <a:t>Для прикладу наведемо таку відомість на заробітну плату:</a:t>
            </a:r>
            <a:endParaRPr lang="uk-UA" altLang="ru-RU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33" y="2337357"/>
            <a:ext cx="67627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37892" y="1938100"/>
            <a:ext cx="377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 dirty="0"/>
              <a:t> </a:t>
            </a:r>
            <a:r>
              <a:rPr lang="uk-UA" altLang="ru-RU" dirty="0">
                <a:solidFill>
                  <a:srgbClr val="FF0000"/>
                </a:solidFill>
              </a:rPr>
              <a:t>(режим відображення – звичайний)</a:t>
            </a:r>
            <a:endParaRPr lang="uk-UA" altLang="ru-RU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319838" y="4365104"/>
            <a:ext cx="533400" cy="1003275"/>
          </a:xfrm>
          <a:prstGeom prst="up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82614479"/>
              </p:ext>
            </p:extLst>
          </p:nvPr>
        </p:nvGraphicFramePr>
        <p:xfrm>
          <a:off x="1240794" y="326172"/>
          <a:ext cx="7219638" cy="108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38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196752"/>
            <a:ext cx="7846368" cy="48396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solidFill>
                  <a:srgbClr val="FF0000"/>
                </a:solidFill>
              </a:rPr>
              <a:t>(режим </a:t>
            </a:r>
            <a:r>
              <a:rPr lang="ru-RU" sz="2200" dirty="0" err="1">
                <a:solidFill>
                  <a:srgbClr val="FF0000"/>
                </a:solidFill>
              </a:rPr>
              <a:t>відображення</a:t>
            </a:r>
            <a:r>
              <a:rPr lang="ru-RU" sz="2200" dirty="0">
                <a:solidFill>
                  <a:srgbClr val="FF0000"/>
                </a:solidFill>
              </a:rPr>
              <a:t> – </a:t>
            </a:r>
            <a:r>
              <a:rPr lang="ru-RU" sz="2200" dirty="0" err="1">
                <a:solidFill>
                  <a:srgbClr val="FF0000"/>
                </a:solidFill>
              </a:rPr>
              <a:t>формули</a:t>
            </a:r>
            <a:r>
              <a:rPr lang="ru-RU" sz="2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7992888" cy="1628575"/>
          </a:xfrm>
        </p:spPr>
        <p:txBody>
          <a:bodyPr>
            <a:normAutofit/>
          </a:bodyPr>
          <a:lstStyle/>
          <a:p>
            <a:r>
              <a:rPr lang="uk-UA" altLang="ru-RU" dirty="0">
                <a:solidFill>
                  <a:schemeClr val="tx1"/>
                </a:solidFill>
              </a:rPr>
              <a:t>Наведена електронна таблиця містить математичні формули розрахунку нарахувань, які відображаються, бо </a:t>
            </a:r>
            <a:r>
              <a:rPr lang="uk-UA" altLang="ru-RU" dirty="0">
                <a:solidFill>
                  <a:srgbClr val="FF0000"/>
                </a:solidFill>
              </a:rPr>
              <a:t>включено режим відображення формул</a:t>
            </a:r>
            <a:r>
              <a:rPr lang="uk-UA" altLang="ru-RU" dirty="0">
                <a:solidFill>
                  <a:schemeClr val="tx1"/>
                </a:solidFill>
              </a:rPr>
              <a:t>. Людині, що раніше не мала справу з ЕТ, на перший погляд формули можуть здатися незрозумілими.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4824"/>
            <a:ext cx="7448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652120" y="4015867"/>
            <a:ext cx="720080" cy="953814"/>
          </a:xfrm>
          <a:prstGeom prst="up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11903691"/>
              </p:ext>
            </p:extLst>
          </p:nvPr>
        </p:nvGraphicFramePr>
        <p:xfrm>
          <a:off x="1043608" y="260648"/>
          <a:ext cx="7122690" cy="108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9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" y="1051941"/>
            <a:ext cx="9144000" cy="581481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3167844" y="2439555"/>
            <a:ext cx="21602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936738" y="2636912"/>
            <a:ext cx="351334" cy="495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300192" y="2636912"/>
            <a:ext cx="144016" cy="495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2889" y="3224679"/>
            <a:ext cx="108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Рядок формул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832140" y="310580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Стовбці таблиці</a:t>
            </a:r>
            <a:endParaRPr lang="ru-RU" sz="1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619672" y="6056041"/>
            <a:ext cx="0" cy="3972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617373" y="5663752"/>
            <a:ext cx="576064" cy="789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9592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Робочий аркуш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1457333" y="2799595"/>
            <a:ext cx="1746516" cy="36537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27784" y="6448941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Активна комірка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 flipV="1">
            <a:off x="4572000" y="6056041"/>
            <a:ext cx="144016" cy="39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96578" y="644894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Рядок стану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6516216" y="6240707"/>
            <a:ext cx="72008" cy="212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2160" y="64470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вигляд</a:t>
            </a:r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7596336" y="6203006"/>
            <a:ext cx="216024" cy="244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452320" y="6447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масштаб</a:t>
            </a:r>
            <a:endParaRPr lang="ru-RU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 flipH="1" flipV="1">
            <a:off x="7704348" y="1772816"/>
            <a:ext cx="396045" cy="2092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908996" y="3871010"/>
            <a:ext cx="123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Клавіші додатка і документа</a:t>
            </a:r>
            <a:endParaRPr lang="ru-RU" sz="1600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H="1" flipV="1">
            <a:off x="7246979" y="1592796"/>
            <a:ext cx="79208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033540" y="1429326"/>
            <a:ext cx="112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Клавіші керування вікнами</a:t>
            </a:r>
            <a:endParaRPr lang="ru-RU" sz="1600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5832140" y="1556792"/>
            <a:ext cx="2023360" cy="2492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5362754" y="1556792"/>
            <a:ext cx="469386" cy="4499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4105"/>
          <p:cNvSpPr txBox="1"/>
          <p:nvPr/>
        </p:nvSpPr>
        <p:spPr>
          <a:xfrm>
            <a:off x="5362754" y="1051941"/>
            <a:ext cx="13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Смуги просування</a:t>
            </a:r>
            <a:endParaRPr lang="ru-RU" sz="1400" dirty="0"/>
          </a:p>
        </p:txBody>
      </p:sp>
      <p:cxnSp>
        <p:nvCxnSpPr>
          <p:cNvPr id="84" name="Прямая со стрелкой 83"/>
          <p:cNvCxnSpPr/>
          <p:nvPr/>
        </p:nvCxnSpPr>
        <p:spPr>
          <a:xfrm flipH="1">
            <a:off x="2816188" y="1429326"/>
            <a:ext cx="387660" cy="235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3203848" y="1429326"/>
            <a:ext cx="1175215" cy="235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2" name="TextBox 4121"/>
          <p:cNvSpPr txBox="1"/>
          <p:nvPr/>
        </p:nvSpPr>
        <p:spPr>
          <a:xfrm>
            <a:off x="2627784" y="1121549"/>
            <a:ext cx="1562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Доступні вкладки</a:t>
            </a:r>
            <a:endParaRPr lang="ru-RU" sz="1400" dirty="0"/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899592" y="1772817"/>
            <a:ext cx="717781" cy="216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7" name="TextBox 4126"/>
          <p:cNvSpPr txBox="1"/>
          <p:nvPr/>
        </p:nvSpPr>
        <p:spPr>
          <a:xfrm>
            <a:off x="107504" y="198884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Активна вкладка</a:t>
            </a:r>
            <a:endParaRPr lang="ru-RU" sz="1600" dirty="0"/>
          </a:p>
        </p:txBody>
      </p:sp>
      <p:graphicFrame>
        <p:nvGraphicFramePr>
          <p:cNvPr id="64" name="Схема 63"/>
          <p:cNvGraphicFramePr/>
          <p:nvPr>
            <p:extLst>
              <p:ext uri="{D42A27DB-BD31-4B8C-83A1-F6EECF244321}">
                <p14:modId xmlns:p14="http://schemas.microsoft.com/office/powerpoint/2010/main" val="3989296099"/>
              </p:ext>
            </p:extLst>
          </p:nvPr>
        </p:nvGraphicFramePr>
        <p:xfrm>
          <a:off x="1258482" y="258226"/>
          <a:ext cx="7002498" cy="86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99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1" y="2243449"/>
            <a:ext cx="2192841" cy="228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69" y="2222661"/>
            <a:ext cx="2192841" cy="21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66" y="2222661"/>
            <a:ext cx="2268642" cy="230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19385"/>
            <a:ext cx="2304256" cy="230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25" y="4563428"/>
            <a:ext cx="2232991" cy="221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613666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Робоча</a:t>
            </a:r>
            <a:r>
              <a:rPr lang="ru-RU" dirty="0" smtClean="0"/>
              <a:t> книга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36863" y="3613666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96414" y="3613666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Стовпці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87665" y="5892268"/>
            <a:ext cx="108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Рядки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89936" y="5892268"/>
            <a:ext cx="1193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Комірки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07319992"/>
              </p:ext>
            </p:extLst>
          </p:nvPr>
        </p:nvGraphicFramePr>
        <p:xfrm>
          <a:off x="1662782" y="1398294"/>
          <a:ext cx="6185582" cy="79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64336222"/>
              </p:ext>
            </p:extLst>
          </p:nvPr>
        </p:nvGraphicFramePr>
        <p:xfrm>
          <a:off x="995772" y="332656"/>
          <a:ext cx="760867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889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164</TotalTime>
  <Words>827</Words>
  <Application>Microsoft Office PowerPoint</Application>
  <PresentationFormat>Экран (4:3)</PresentationFormat>
  <Paragraphs>99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(режим відображення – формули)</vt:lpstr>
      <vt:lpstr>Презентация PowerPoint</vt:lpstr>
      <vt:lpstr>Презентация PowerPoint</vt:lpstr>
      <vt:lpstr>Презентация PowerPoint</vt:lpstr>
      <vt:lpstr>Презентация PowerPoint</vt:lpstr>
      <vt:lpstr>Стовпці є вертикальними об'єктами таблиці, що нумеруються латинськими літерами від А до Z, далі від АА до AZ, від ВА до BZ і, на кінець, від ІА до IV. Всього їх 256. </vt:lpstr>
      <vt:lpstr>Презентация PowerPoint</vt:lpstr>
      <vt:lpstr>Комірка – елемент, що утворився перетином стовпця і рядка. Кожна комірка має своє ім'я (адресу), складене із позначень стовпчика і рядка, на перетині яких вона знаходиться. </vt:lpstr>
      <vt:lpstr>Цей прямокутник є табличним курсором, а комірка, яку він позначає називається активною або поточною.  </vt:lpstr>
      <vt:lpstr>Щоб ввести дані в певну комірку таблиці, слід спочатку її зробити активною. Дані в комірку вводяться з клавіатури і відображаються як в полі самої комірки, так і в полі рядка формул. В процесі введення можна виконувати прийоми редагування. Завершити введення можна натисканням клавіші Enter.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Електронні таблиці  MS Excel </dc:title>
  <dc:creator>Admin</dc:creator>
  <cp:lastModifiedBy>Admin</cp:lastModifiedBy>
  <cp:revision>16</cp:revision>
  <dcterms:created xsi:type="dcterms:W3CDTF">2013-12-03T17:31:29Z</dcterms:created>
  <dcterms:modified xsi:type="dcterms:W3CDTF">2013-12-03T20:16:15Z</dcterms:modified>
</cp:coreProperties>
</file>