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85136-3C80-4DBE-B6E3-FB2EA3DBAFA2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D9B137D-F2EB-4FA7-99F2-2FB415DAF80E}" type="pres">
      <dgm:prSet presAssocID="{5C585136-3C80-4DBE-B6E3-FB2EA3DBAFA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8EB5E8A5-652C-4588-AF24-284483A735F8}" type="presOf" srcId="{5C585136-3C80-4DBE-B6E3-FB2EA3DBAFA2}" destId="{1D9B137D-F2EB-4FA7-99F2-2FB415DAF80E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1C203-F97E-437A-8A6C-4DE13FFE916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2455FB-2617-43C4-BF07-41E51318EA6A}">
      <dgm:prSet phldrT="[Текст]"/>
      <dgm:spPr>
        <a:solidFill>
          <a:schemeClr val="bg2">
            <a:lumMod val="90000"/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Складне речення</a:t>
          </a:r>
          <a:endParaRPr lang="ru-RU" dirty="0"/>
        </a:p>
      </dgm:t>
    </dgm:pt>
    <dgm:pt modelId="{124257FA-4338-4E5E-9DF6-F7282CCED2C3}" type="parTrans" cxnId="{945BD629-F01E-44FC-877E-8D1907DE5004}">
      <dgm:prSet/>
      <dgm:spPr/>
      <dgm:t>
        <a:bodyPr/>
        <a:lstStyle/>
        <a:p>
          <a:endParaRPr lang="ru-RU"/>
        </a:p>
      </dgm:t>
    </dgm:pt>
    <dgm:pt modelId="{2E922ED2-1620-4202-BC9C-12D3A04C40DD}" type="sibTrans" cxnId="{945BD629-F01E-44FC-877E-8D1907DE5004}">
      <dgm:prSet/>
      <dgm:spPr/>
      <dgm:t>
        <a:bodyPr/>
        <a:lstStyle/>
        <a:p>
          <a:endParaRPr lang="ru-RU"/>
        </a:p>
      </dgm:t>
    </dgm:pt>
    <dgm:pt modelId="{7B3D433E-E636-43E1-89CB-E1CA99F4084C}">
      <dgm:prSet phldrT="[Текст]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Сполучниковий зв’язок</a:t>
          </a:r>
        </a:p>
        <a:p>
          <a:r>
            <a:rPr lang="uk-UA" dirty="0" smtClean="0"/>
            <a:t>(сполучники,сполучні слова,інтонація)</a:t>
          </a:r>
          <a:endParaRPr lang="ru-RU" dirty="0"/>
        </a:p>
      </dgm:t>
    </dgm:pt>
    <dgm:pt modelId="{95F3ECB3-5319-4838-AFE1-50E2F6698CE9}" type="parTrans" cxnId="{95EF90BC-CC4E-4711-967D-A58A7FB7FB2A}">
      <dgm:prSet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86AB3FE-E2E0-4FBA-8292-05F332137C94}" type="sibTrans" cxnId="{95EF90BC-CC4E-4711-967D-A58A7FB7FB2A}">
      <dgm:prSet/>
      <dgm:spPr/>
      <dgm:t>
        <a:bodyPr/>
        <a:lstStyle/>
        <a:p>
          <a:endParaRPr lang="ru-RU"/>
        </a:p>
      </dgm:t>
    </dgm:pt>
    <dgm:pt modelId="{C36297AA-2789-435E-8E8B-70CA50BC924B}">
      <dgm:prSet phldrT="[Текст]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r>
            <a:rPr lang="uk-UA" dirty="0" smtClean="0"/>
            <a:t>Складносурядне</a:t>
          </a:r>
        </a:p>
        <a:p>
          <a:r>
            <a:rPr lang="uk-UA" dirty="0" smtClean="0"/>
            <a:t>(сполучники сурядності)</a:t>
          </a:r>
          <a:endParaRPr lang="ru-RU" dirty="0"/>
        </a:p>
      </dgm:t>
    </dgm:pt>
    <dgm:pt modelId="{8252A174-AF0E-447A-88BD-BFE5DF7F4BF4}" type="parTrans" cxnId="{18C226B8-E075-47F4-9AA2-4B6E224D09BD}">
      <dgm:prSet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13532C2-1080-4F98-A5A4-9CC8AC0769BD}" type="sibTrans" cxnId="{18C226B8-E075-47F4-9AA2-4B6E224D09BD}">
      <dgm:prSet/>
      <dgm:spPr/>
      <dgm:t>
        <a:bodyPr/>
        <a:lstStyle/>
        <a:p>
          <a:endParaRPr lang="ru-RU"/>
        </a:p>
      </dgm:t>
    </dgm:pt>
    <dgm:pt modelId="{311CBBBA-E11F-4BF9-A799-877DF0EB1558}">
      <dgm:prSet phldrT="[Текст]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Складнопідрядне</a:t>
          </a:r>
        </a:p>
        <a:p>
          <a:r>
            <a:rPr lang="uk-UA" dirty="0" smtClean="0"/>
            <a:t>(сполучники підрядності)</a:t>
          </a:r>
          <a:endParaRPr lang="ru-RU" dirty="0"/>
        </a:p>
      </dgm:t>
    </dgm:pt>
    <dgm:pt modelId="{B60A0983-B503-48B3-A7FC-014A23F3ED1F}" type="parTrans" cxnId="{0F399358-36B0-4719-8199-BB7E98A2AC07}">
      <dgm:prSet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02A498A-F175-4733-AE86-9BDEEE76AE13}" type="sibTrans" cxnId="{0F399358-36B0-4719-8199-BB7E98A2AC07}">
      <dgm:prSet/>
      <dgm:spPr/>
      <dgm:t>
        <a:bodyPr/>
        <a:lstStyle/>
        <a:p>
          <a:endParaRPr lang="ru-RU"/>
        </a:p>
      </dgm:t>
    </dgm:pt>
    <dgm:pt modelId="{D2AF5CD8-FAEA-4198-B144-9639301EC745}">
      <dgm:prSet phldrT="[Текст]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Безсполучниковий зв’язок</a:t>
          </a:r>
        </a:p>
        <a:p>
          <a:r>
            <a:rPr lang="uk-UA" dirty="0" smtClean="0"/>
            <a:t>(інтонація)</a:t>
          </a:r>
          <a:endParaRPr lang="ru-RU" dirty="0"/>
        </a:p>
      </dgm:t>
    </dgm:pt>
    <dgm:pt modelId="{768843C8-026D-451C-BC78-A06117E25F06}" type="parTrans" cxnId="{FEBD601F-A85A-47A7-BDDC-2E424186AED4}">
      <dgm:prSet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B6BEE55-D2C4-4416-9AD5-853773060FEF}" type="sibTrans" cxnId="{FEBD601F-A85A-47A7-BDDC-2E424186AED4}">
      <dgm:prSet/>
      <dgm:spPr/>
      <dgm:t>
        <a:bodyPr/>
        <a:lstStyle/>
        <a:p>
          <a:endParaRPr lang="ru-RU"/>
        </a:p>
      </dgm:t>
    </dgm:pt>
    <dgm:pt modelId="{A973CFD7-1049-4F26-9BDC-25E10103C810}">
      <dgm:prSet phldrT="[Текст]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безсполучникове</a:t>
          </a:r>
          <a:endParaRPr lang="ru-RU" dirty="0"/>
        </a:p>
      </dgm:t>
    </dgm:pt>
    <dgm:pt modelId="{70F4E4C9-C028-4BB9-8F2C-C2153726671C}" type="parTrans" cxnId="{61808B7E-14BD-4240-B8E0-282EAEDBADB4}">
      <dgm:prSet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F8DFE78-CBDC-47C4-BD67-429B325A2FCB}" type="sibTrans" cxnId="{61808B7E-14BD-4240-B8E0-282EAEDBADB4}">
      <dgm:prSet/>
      <dgm:spPr/>
      <dgm:t>
        <a:bodyPr/>
        <a:lstStyle/>
        <a:p>
          <a:endParaRPr lang="ru-RU"/>
        </a:p>
      </dgm:t>
    </dgm:pt>
    <dgm:pt modelId="{3BB0F53A-9CC9-4155-B933-AE50F289B318}" type="pres">
      <dgm:prSet presAssocID="{6651C203-F97E-437A-8A6C-4DE13FFE91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5EB7E4E-6402-4C83-B86B-71DD0488F440}" type="pres">
      <dgm:prSet presAssocID="{472455FB-2617-43C4-BF07-41E51318EA6A}" presName="hierRoot1" presStyleCnt="0"/>
      <dgm:spPr/>
    </dgm:pt>
    <dgm:pt modelId="{35C5E2B2-EB6E-4203-BEBA-8D21F9BB40A3}" type="pres">
      <dgm:prSet presAssocID="{472455FB-2617-43C4-BF07-41E51318EA6A}" presName="composite" presStyleCnt="0"/>
      <dgm:spPr/>
    </dgm:pt>
    <dgm:pt modelId="{4ED16F20-AB41-4D8A-B750-74386D40CF0B}" type="pres">
      <dgm:prSet presAssocID="{472455FB-2617-43C4-BF07-41E51318EA6A}" presName="background" presStyleLbl="node0" presStyleIdx="0" presStyleCnt="1"/>
      <dgm:spPr>
        <a:solidFill>
          <a:schemeClr val="bg2">
            <a:lumMod val="90000"/>
          </a:schemeClr>
        </a:solidFill>
      </dgm:spPr>
    </dgm:pt>
    <dgm:pt modelId="{49D6F245-43EE-4F29-B4A2-3281FD054746}" type="pres">
      <dgm:prSet presAssocID="{472455FB-2617-43C4-BF07-41E51318EA6A}" presName="text" presStyleLbl="fgAcc0" presStyleIdx="0" presStyleCnt="1" custScaleX="168078" custScaleY="59678" custLinFactNeighborX="-31533" custLinFactNeighborY="-1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1878CF-9F29-4DA8-A366-059BCE50EB97}" type="pres">
      <dgm:prSet presAssocID="{472455FB-2617-43C4-BF07-41E51318EA6A}" presName="hierChild2" presStyleCnt="0"/>
      <dgm:spPr/>
    </dgm:pt>
    <dgm:pt modelId="{55EA12FC-A1B2-4455-965B-741232C15D99}" type="pres">
      <dgm:prSet presAssocID="{95F3ECB3-5319-4838-AFE1-50E2F6698CE9}" presName="Name10" presStyleLbl="parChTrans1D2" presStyleIdx="0" presStyleCnt="2"/>
      <dgm:spPr/>
      <dgm:t>
        <a:bodyPr/>
        <a:lstStyle/>
        <a:p>
          <a:endParaRPr lang="uk-UA"/>
        </a:p>
      </dgm:t>
    </dgm:pt>
    <dgm:pt modelId="{FE68E975-334F-4706-A43E-F1B6D8207661}" type="pres">
      <dgm:prSet presAssocID="{7B3D433E-E636-43E1-89CB-E1CA99F4084C}" presName="hierRoot2" presStyleCnt="0"/>
      <dgm:spPr/>
    </dgm:pt>
    <dgm:pt modelId="{8610739E-B3FA-4C48-9E75-37032ED5CC68}" type="pres">
      <dgm:prSet presAssocID="{7B3D433E-E636-43E1-89CB-E1CA99F4084C}" presName="composite2" presStyleCnt="0"/>
      <dgm:spPr/>
    </dgm:pt>
    <dgm:pt modelId="{8F380A77-3A5D-4A07-B852-BB0D97B1781C}" type="pres">
      <dgm:prSet presAssocID="{7B3D433E-E636-43E1-89CB-E1CA99F4084C}" presName="background2" presStyleLbl="node2" presStyleIdx="0" presStyleCnt="2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8040AB81-C913-43EA-B7B0-2CD876E0416B}" type="pres">
      <dgm:prSet presAssocID="{7B3D433E-E636-43E1-89CB-E1CA99F4084C}" presName="text2" presStyleLbl="fgAcc2" presStyleIdx="0" presStyleCnt="2" custScaleX="118551" custScaleY="71706" custLinFactNeighborX="-29928" custLinFactNeighborY="-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EB09A-F0AC-4C65-B3F3-37D03C28326A}" type="pres">
      <dgm:prSet presAssocID="{7B3D433E-E636-43E1-89CB-E1CA99F4084C}" presName="hierChild3" presStyleCnt="0"/>
      <dgm:spPr/>
    </dgm:pt>
    <dgm:pt modelId="{43E48FE7-62B5-4914-9134-6C34413C4E44}" type="pres">
      <dgm:prSet presAssocID="{8252A174-AF0E-447A-88BD-BFE5DF7F4BF4}" presName="Name17" presStyleLbl="parChTrans1D3" presStyleIdx="0" presStyleCnt="3"/>
      <dgm:spPr/>
      <dgm:t>
        <a:bodyPr/>
        <a:lstStyle/>
        <a:p>
          <a:endParaRPr lang="uk-UA"/>
        </a:p>
      </dgm:t>
    </dgm:pt>
    <dgm:pt modelId="{6640DCF3-6C7B-4BD1-B340-39D5F42A5F40}" type="pres">
      <dgm:prSet presAssocID="{C36297AA-2789-435E-8E8B-70CA50BC924B}" presName="hierRoot3" presStyleCnt="0"/>
      <dgm:spPr/>
    </dgm:pt>
    <dgm:pt modelId="{CFF6309B-31EC-480C-BFCC-19DECD160F8A}" type="pres">
      <dgm:prSet presAssocID="{C36297AA-2789-435E-8E8B-70CA50BC924B}" presName="composite3" presStyleCnt="0"/>
      <dgm:spPr/>
    </dgm:pt>
    <dgm:pt modelId="{81D64970-6A8D-427D-8A6C-1744A05B108F}" type="pres">
      <dgm:prSet presAssocID="{C36297AA-2789-435E-8E8B-70CA50BC924B}" presName="background3" presStyleLbl="node3" presStyleIdx="0" presStyleCnt="3"/>
      <dgm:spPr>
        <a:solidFill>
          <a:schemeClr val="bg2">
            <a:lumMod val="90000"/>
          </a:schemeClr>
        </a:solidFill>
      </dgm:spPr>
    </dgm:pt>
    <dgm:pt modelId="{1A3908EE-647C-4594-84F3-EB7DD38CB990}" type="pres">
      <dgm:prSet presAssocID="{C36297AA-2789-435E-8E8B-70CA50BC924B}" presName="text3" presStyleLbl="fgAcc3" presStyleIdx="0" presStyleCnt="3" custLinFactNeighborX="-53188" custLinFactNeighborY="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32887-DDFA-426A-86A1-FEA4EE3E79E8}" type="pres">
      <dgm:prSet presAssocID="{C36297AA-2789-435E-8E8B-70CA50BC924B}" presName="hierChild4" presStyleCnt="0"/>
      <dgm:spPr/>
    </dgm:pt>
    <dgm:pt modelId="{7C070A52-9871-4940-87F7-3DE0B4124C50}" type="pres">
      <dgm:prSet presAssocID="{B60A0983-B503-48B3-A7FC-014A23F3ED1F}" presName="Name17" presStyleLbl="parChTrans1D3" presStyleIdx="1" presStyleCnt="3"/>
      <dgm:spPr/>
      <dgm:t>
        <a:bodyPr/>
        <a:lstStyle/>
        <a:p>
          <a:endParaRPr lang="uk-UA"/>
        </a:p>
      </dgm:t>
    </dgm:pt>
    <dgm:pt modelId="{D8B26D18-E4DE-44AE-97CA-D397CF54FB8E}" type="pres">
      <dgm:prSet presAssocID="{311CBBBA-E11F-4BF9-A799-877DF0EB1558}" presName="hierRoot3" presStyleCnt="0"/>
      <dgm:spPr/>
    </dgm:pt>
    <dgm:pt modelId="{273AF407-FDA6-4ADB-9F88-2F43153B240D}" type="pres">
      <dgm:prSet presAssocID="{311CBBBA-E11F-4BF9-A799-877DF0EB1558}" presName="composite3" presStyleCnt="0"/>
      <dgm:spPr/>
    </dgm:pt>
    <dgm:pt modelId="{E1A3AA5D-4141-4E7F-8553-86020BA474E0}" type="pres">
      <dgm:prSet presAssocID="{311CBBBA-E11F-4BF9-A799-877DF0EB1558}" presName="background3" presStyleLbl="node3" presStyleIdx="1" presStyleCnt="3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E367A010-C8F3-4AC1-A8A7-C23AA70785BF}" type="pres">
      <dgm:prSet presAssocID="{311CBBBA-E11F-4BF9-A799-877DF0EB1558}" presName="text3" presStyleLbl="fgAcc3" presStyleIdx="1" presStyleCnt="3" custLinFactNeighborX="-14005" custLinFactNeighborY="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5E7698-3270-4020-92C5-33BBC1587EA0}" type="pres">
      <dgm:prSet presAssocID="{311CBBBA-E11F-4BF9-A799-877DF0EB1558}" presName="hierChild4" presStyleCnt="0"/>
      <dgm:spPr/>
    </dgm:pt>
    <dgm:pt modelId="{B9F9B623-62D5-4E96-93FB-F13C5FF79FC8}" type="pres">
      <dgm:prSet presAssocID="{768843C8-026D-451C-BC78-A06117E25F06}" presName="Name10" presStyleLbl="parChTrans1D2" presStyleIdx="1" presStyleCnt="2"/>
      <dgm:spPr/>
      <dgm:t>
        <a:bodyPr/>
        <a:lstStyle/>
        <a:p>
          <a:endParaRPr lang="uk-UA"/>
        </a:p>
      </dgm:t>
    </dgm:pt>
    <dgm:pt modelId="{12487657-C481-40F9-A47E-BAC5639AFC9B}" type="pres">
      <dgm:prSet presAssocID="{D2AF5CD8-FAEA-4198-B144-9639301EC745}" presName="hierRoot2" presStyleCnt="0"/>
      <dgm:spPr/>
    </dgm:pt>
    <dgm:pt modelId="{1D7271BD-3646-4814-BA3E-887B0D0C1B93}" type="pres">
      <dgm:prSet presAssocID="{D2AF5CD8-FAEA-4198-B144-9639301EC745}" presName="composite2" presStyleCnt="0"/>
      <dgm:spPr/>
    </dgm:pt>
    <dgm:pt modelId="{78F75394-95D2-43D7-AEC0-5FD0780E0C53}" type="pres">
      <dgm:prSet presAssocID="{D2AF5CD8-FAEA-4198-B144-9639301EC745}" presName="background2" presStyleLbl="node2" presStyleIdx="1" presStyleCnt="2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FE3E1B8C-EFBC-4856-B124-DFB06C5DDE87}" type="pres">
      <dgm:prSet presAssocID="{D2AF5CD8-FAEA-4198-B144-9639301EC745}" presName="text2" presStyleLbl="fgAcc2" presStyleIdx="1" presStyleCnt="2" custScaleX="97098" custScaleY="74262" custLinFactNeighborX="58056" custLinFactNeighborY="-1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967F3-098C-4D06-8875-8C1BFC08342E}" type="pres">
      <dgm:prSet presAssocID="{D2AF5CD8-FAEA-4198-B144-9639301EC745}" presName="hierChild3" presStyleCnt="0"/>
      <dgm:spPr/>
    </dgm:pt>
    <dgm:pt modelId="{6814DE1B-59E3-463F-B9C6-58C720CB1C2C}" type="pres">
      <dgm:prSet presAssocID="{70F4E4C9-C028-4BB9-8F2C-C2153726671C}" presName="Name17" presStyleLbl="parChTrans1D3" presStyleIdx="2" presStyleCnt="3"/>
      <dgm:spPr/>
      <dgm:t>
        <a:bodyPr/>
        <a:lstStyle/>
        <a:p>
          <a:endParaRPr lang="uk-UA"/>
        </a:p>
      </dgm:t>
    </dgm:pt>
    <dgm:pt modelId="{9FDAC0A9-C053-48F8-9107-A0A95F4F66C6}" type="pres">
      <dgm:prSet presAssocID="{A973CFD7-1049-4F26-9BDC-25E10103C810}" presName="hierRoot3" presStyleCnt="0"/>
      <dgm:spPr/>
    </dgm:pt>
    <dgm:pt modelId="{26E55180-9466-4FF4-A47D-F1AF804D5298}" type="pres">
      <dgm:prSet presAssocID="{A973CFD7-1049-4F26-9BDC-25E10103C810}" presName="composite3" presStyleCnt="0"/>
      <dgm:spPr/>
    </dgm:pt>
    <dgm:pt modelId="{349E6085-24E7-4375-854A-BBBD119E8028}" type="pres">
      <dgm:prSet presAssocID="{A973CFD7-1049-4F26-9BDC-25E10103C810}" presName="background3" presStyleLbl="node3" presStyleIdx="2" presStyleCnt="3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6EE898A9-D552-466C-940B-A69DF1C6833E}" type="pres">
      <dgm:prSet presAssocID="{A973CFD7-1049-4F26-9BDC-25E10103C81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77546F-1BC5-47B9-BC3F-FCF34743A05C}" type="pres">
      <dgm:prSet presAssocID="{A973CFD7-1049-4F26-9BDC-25E10103C810}" presName="hierChild4" presStyleCnt="0"/>
      <dgm:spPr/>
    </dgm:pt>
  </dgm:ptLst>
  <dgm:cxnLst>
    <dgm:cxn modelId="{CDEF59FB-6876-4AAB-9EA8-EE163FF66DDE}" type="presOf" srcId="{C36297AA-2789-435E-8E8B-70CA50BC924B}" destId="{1A3908EE-647C-4594-84F3-EB7DD38CB990}" srcOrd="0" destOrd="0" presId="urn:microsoft.com/office/officeart/2005/8/layout/hierarchy1"/>
    <dgm:cxn modelId="{37EEB8FF-518F-4A4A-A02D-50EF416C6E98}" type="presOf" srcId="{B60A0983-B503-48B3-A7FC-014A23F3ED1F}" destId="{7C070A52-9871-4940-87F7-3DE0B4124C50}" srcOrd="0" destOrd="0" presId="urn:microsoft.com/office/officeart/2005/8/layout/hierarchy1"/>
    <dgm:cxn modelId="{E1678E3E-7E3E-405F-9CB5-BD6F93BEBC52}" type="presOf" srcId="{311CBBBA-E11F-4BF9-A799-877DF0EB1558}" destId="{E367A010-C8F3-4AC1-A8A7-C23AA70785BF}" srcOrd="0" destOrd="0" presId="urn:microsoft.com/office/officeart/2005/8/layout/hierarchy1"/>
    <dgm:cxn modelId="{FEBD601F-A85A-47A7-BDDC-2E424186AED4}" srcId="{472455FB-2617-43C4-BF07-41E51318EA6A}" destId="{D2AF5CD8-FAEA-4198-B144-9639301EC745}" srcOrd="1" destOrd="0" parTransId="{768843C8-026D-451C-BC78-A06117E25F06}" sibTransId="{1B6BEE55-D2C4-4416-9AD5-853773060FEF}"/>
    <dgm:cxn modelId="{BAD87FE3-CBB9-4F41-A55F-7FEF92AB8827}" type="presOf" srcId="{6651C203-F97E-437A-8A6C-4DE13FFE916C}" destId="{3BB0F53A-9CC9-4155-B933-AE50F289B318}" srcOrd="0" destOrd="0" presId="urn:microsoft.com/office/officeart/2005/8/layout/hierarchy1"/>
    <dgm:cxn modelId="{18C226B8-E075-47F4-9AA2-4B6E224D09BD}" srcId="{7B3D433E-E636-43E1-89CB-E1CA99F4084C}" destId="{C36297AA-2789-435E-8E8B-70CA50BC924B}" srcOrd="0" destOrd="0" parTransId="{8252A174-AF0E-447A-88BD-BFE5DF7F4BF4}" sibTransId="{C13532C2-1080-4F98-A5A4-9CC8AC0769BD}"/>
    <dgm:cxn modelId="{2528D6D7-98F0-4B5E-A11F-59B17D7DB308}" type="presOf" srcId="{8252A174-AF0E-447A-88BD-BFE5DF7F4BF4}" destId="{43E48FE7-62B5-4914-9134-6C34413C4E44}" srcOrd="0" destOrd="0" presId="urn:microsoft.com/office/officeart/2005/8/layout/hierarchy1"/>
    <dgm:cxn modelId="{61808B7E-14BD-4240-B8E0-282EAEDBADB4}" srcId="{D2AF5CD8-FAEA-4198-B144-9639301EC745}" destId="{A973CFD7-1049-4F26-9BDC-25E10103C810}" srcOrd="0" destOrd="0" parTransId="{70F4E4C9-C028-4BB9-8F2C-C2153726671C}" sibTransId="{FF8DFE78-CBDC-47C4-BD67-429B325A2FCB}"/>
    <dgm:cxn modelId="{705B2804-E9DC-4BFB-86B0-8BF59BC1CC3E}" type="presOf" srcId="{95F3ECB3-5319-4838-AFE1-50E2F6698CE9}" destId="{55EA12FC-A1B2-4455-965B-741232C15D99}" srcOrd="0" destOrd="0" presId="urn:microsoft.com/office/officeart/2005/8/layout/hierarchy1"/>
    <dgm:cxn modelId="{7063027B-9457-4DF0-850A-0FB8994E1366}" type="presOf" srcId="{D2AF5CD8-FAEA-4198-B144-9639301EC745}" destId="{FE3E1B8C-EFBC-4856-B124-DFB06C5DDE87}" srcOrd="0" destOrd="0" presId="urn:microsoft.com/office/officeart/2005/8/layout/hierarchy1"/>
    <dgm:cxn modelId="{95EF90BC-CC4E-4711-967D-A58A7FB7FB2A}" srcId="{472455FB-2617-43C4-BF07-41E51318EA6A}" destId="{7B3D433E-E636-43E1-89CB-E1CA99F4084C}" srcOrd="0" destOrd="0" parTransId="{95F3ECB3-5319-4838-AFE1-50E2F6698CE9}" sibTransId="{C86AB3FE-E2E0-4FBA-8292-05F332137C94}"/>
    <dgm:cxn modelId="{10433F2C-26F3-402C-827A-2A1D13BB848B}" type="presOf" srcId="{A973CFD7-1049-4F26-9BDC-25E10103C810}" destId="{6EE898A9-D552-466C-940B-A69DF1C6833E}" srcOrd="0" destOrd="0" presId="urn:microsoft.com/office/officeart/2005/8/layout/hierarchy1"/>
    <dgm:cxn modelId="{C3D9328B-DBDE-4BDF-AB4B-6C8380CD8CA0}" type="presOf" srcId="{472455FB-2617-43C4-BF07-41E51318EA6A}" destId="{49D6F245-43EE-4F29-B4A2-3281FD054746}" srcOrd="0" destOrd="0" presId="urn:microsoft.com/office/officeart/2005/8/layout/hierarchy1"/>
    <dgm:cxn modelId="{904E7167-E2D5-4DCD-9A1A-9DB9627C5EAE}" type="presOf" srcId="{70F4E4C9-C028-4BB9-8F2C-C2153726671C}" destId="{6814DE1B-59E3-463F-B9C6-58C720CB1C2C}" srcOrd="0" destOrd="0" presId="urn:microsoft.com/office/officeart/2005/8/layout/hierarchy1"/>
    <dgm:cxn modelId="{91AD1711-3DBC-4EB6-9A43-3D1076E2B5BB}" type="presOf" srcId="{7B3D433E-E636-43E1-89CB-E1CA99F4084C}" destId="{8040AB81-C913-43EA-B7B0-2CD876E0416B}" srcOrd="0" destOrd="0" presId="urn:microsoft.com/office/officeart/2005/8/layout/hierarchy1"/>
    <dgm:cxn modelId="{945BD629-F01E-44FC-877E-8D1907DE5004}" srcId="{6651C203-F97E-437A-8A6C-4DE13FFE916C}" destId="{472455FB-2617-43C4-BF07-41E51318EA6A}" srcOrd="0" destOrd="0" parTransId="{124257FA-4338-4E5E-9DF6-F7282CCED2C3}" sibTransId="{2E922ED2-1620-4202-BC9C-12D3A04C40DD}"/>
    <dgm:cxn modelId="{0F399358-36B0-4719-8199-BB7E98A2AC07}" srcId="{7B3D433E-E636-43E1-89CB-E1CA99F4084C}" destId="{311CBBBA-E11F-4BF9-A799-877DF0EB1558}" srcOrd="1" destOrd="0" parTransId="{B60A0983-B503-48B3-A7FC-014A23F3ED1F}" sibTransId="{802A498A-F175-4733-AE86-9BDEEE76AE13}"/>
    <dgm:cxn modelId="{293B619F-9DD8-41E7-A365-16A9E21E9E10}" type="presOf" srcId="{768843C8-026D-451C-BC78-A06117E25F06}" destId="{B9F9B623-62D5-4E96-93FB-F13C5FF79FC8}" srcOrd="0" destOrd="0" presId="urn:microsoft.com/office/officeart/2005/8/layout/hierarchy1"/>
    <dgm:cxn modelId="{67B00357-36BE-48FA-BDDC-B586697A4BC7}" type="presParOf" srcId="{3BB0F53A-9CC9-4155-B933-AE50F289B318}" destId="{25EB7E4E-6402-4C83-B86B-71DD0488F440}" srcOrd="0" destOrd="0" presId="urn:microsoft.com/office/officeart/2005/8/layout/hierarchy1"/>
    <dgm:cxn modelId="{324B0705-4CC0-41FF-A5FA-E6D99EF7962A}" type="presParOf" srcId="{25EB7E4E-6402-4C83-B86B-71DD0488F440}" destId="{35C5E2B2-EB6E-4203-BEBA-8D21F9BB40A3}" srcOrd="0" destOrd="0" presId="urn:microsoft.com/office/officeart/2005/8/layout/hierarchy1"/>
    <dgm:cxn modelId="{B401D398-EECC-40C0-B154-D32D322DD887}" type="presParOf" srcId="{35C5E2B2-EB6E-4203-BEBA-8D21F9BB40A3}" destId="{4ED16F20-AB41-4D8A-B750-74386D40CF0B}" srcOrd="0" destOrd="0" presId="urn:microsoft.com/office/officeart/2005/8/layout/hierarchy1"/>
    <dgm:cxn modelId="{D73959CF-1A37-43FA-A5AE-3CFB81BB7D90}" type="presParOf" srcId="{35C5E2B2-EB6E-4203-BEBA-8D21F9BB40A3}" destId="{49D6F245-43EE-4F29-B4A2-3281FD054746}" srcOrd="1" destOrd="0" presId="urn:microsoft.com/office/officeart/2005/8/layout/hierarchy1"/>
    <dgm:cxn modelId="{24A914EF-9D98-441B-ACB0-799852FECF20}" type="presParOf" srcId="{25EB7E4E-6402-4C83-B86B-71DD0488F440}" destId="{6A1878CF-9F29-4DA8-A366-059BCE50EB97}" srcOrd="1" destOrd="0" presId="urn:microsoft.com/office/officeart/2005/8/layout/hierarchy1"/>
    <dgm:cxn modelId="{600F28F6-92A2-4A34-965B-7DCF80CFA03C}" type="presParOf" srcId="{6A1878CF-9F29-4DA8-A366-059BCE50EB97}" destId="{55EA12FC-A1B2-4455-965B-741232C15D99}" srcOrd="0" destOrd="0" presId="urn:microsoft.com/office/officeart/2005/8/layout/hierarchy1"/>
    <dgm:cxn modelId="{9DBB8C40-E554-47E4-842A-B8946512FC4A}" type="presParOf" srcId="{6A1878CF-9F29-4DA8-A366-059BCE50EB97}" destId="{FE68E975-334F-4706-A43E-F1B6D8207661}" srcOrd="1" destOrd="0" presId="urn:microsoft.com/office/officeart/2005/8/layout/hierarchy1"/>
    <dgm:cxn modelId="{A3624B58-6EB3-4AAE-897F-370854703D0D}" type="presParOf" srcId="{FE68E975-334F-4706-A43E-F1B6D8207661}" destId="{8610739E-B3FA-4C48-9E75-37032ED5CC68}" srcOrd="0" destOrd="0" presId="urn:microsoft.com/office/officeart/2005/8/layout/hierarchy1"/>
    <dgm:cxn modelId="{2CFE685F-9E4A-4FA1-ACB9-3C027F44CEAA}" type="presParOf" srcId="{8610739E-B3FA-4C48-9E75-37032ED5CC68}" destId="{8F380A77-3A5D-4A07-B852-BB0D97B1781C}" srcOrd="0" destOrd="0" presId="urn:microsoft.com/office/officeart/2005/8/layout/hierarchy1"/>
    <dgm:cxn modelId="{DD900C09-64B4-4D3C-A27D-8CC88522B9DC}" type="presParOf" srcId="{8610739E-B3FA-4C48-9E75-37032ED5CC68}" destId="{8040AB81-C913-43EA-B7B0-2CD876E0416B}" srcOrd="1" destOrd="0" presId="urn:microsoft.com/office/officeart/2005/8/layout/hierarchy1"/>
    <dgm:cxn modelId="{0E6D75DF-B3DD-4D86-999A-55DAA4BA5C11}" type="presParOf" srcId="{FE68E975-334F-4706-A43E-F1B6D8207661}" destId="{983EB09A-F0AC-4C65-B3F3-37D03C28326A}" srcOrd="1" destOrd="0" presId="urn:microsoft.com/office/officeart/2005/8/layout/hierarchy1"/>
    <dgm:cxn modelId="{6A3E4D46-1E56-4C82-B977-BF2BF3A9779F}" type="presParOf" srcId="{983EB09A-F0AC-4C65-B3F3-37D03C28326A}" destId="{43E48FE7-62B5-4914-9134-6C34413C4E44}" srcOrd="0" destOrd="0" presId="urn:microsoft.com/office/officeart/2005/8/layout/hierarchy1"/>
    <dgm:cxn modelId="{D49C0410-3F5C-4DA6-8762-185B70BFF5BD}" type="presParOf" srcId="{983EB09A-F0AC-4C65-B3F3-37D03C28326A}" destId="{6640DCF3-6C7B-4BD1-B340-39D5F42A5F40}" srcOrd="1" destOrd="0" presId="urn:microsoft.com/office/officeart/2005/8/layout/hierarchy1"/>
    <dgm:cxn modelId="{68F1A92A-53E6-45E1-8DDA-83B8EAD719C3}" type="presParOf" srcId="{6640DCF3-6C7B-4BD1-B340-39D5F42A5F40}" destId="{CFF6309B-31EC-480C-BFCC-19DECD160F8A}" srcOrd="0" destOrd="0" presId="urn:microsoft.com/office/officeart/2005/8/layout/hierarchy1"/>
    <dgm:cxn modelId="{51122C22-AC17-45BF-B3DE-2FD7EF20DDF8}" type="presParOf" srcId="{CFF6309B-31EC-480C-BFCC-19DECD160F8A}" destId="{81D64970-6A8D-427D-8A6C-1744A05B108F}" srcOrd="0" destOrd="0" presId="urn:microsoft.com/office/officeart/2005/8/layout/hierarchy1"/>
    <dgm:cxn modelId="{36EAFA8F-E7C0-4496-81A2-4FB0BB76AE3F}" type="presParOf" srcId="{CFF6309B-31EC-480C-BFCC-19DECD160F8A}" destId="{1A3908EE-647C-4594-84F3-EB7DD38CB990}" srcOrd="1" destOrd="0" presId="urn:microsoft.com/office/officeart/2005/8/layout/hierarchy1"/>
    <dgm:cxn modelId="{17BAE4F4-ACDE-44F8-A44E-CB49CEFB9D6C}" type="presParOf" srcId="{6640DCF3-6C7B-4BD1-B340-39D5F42A5F40}" destId="{69432887-DDFA-426A-86A1-FEA4EE3E79E8}" srcOrd="1" destOrd="0" presId="urn:microsoft.com/office/officeart/2005/8/layout/hierarchy1"/>
    <dgm:cxn modelId="{FC7A665F-6C7C-4B2D-B049-A689A0655638}" type="presParOf" srcId="{983EB09A-F0AC-4C65-B3F3-37D03C28326A}" destId="{7C070A52-9871-4940-87F7-3DE0B4124C50}" srcOrd="2" destOrd="0" presId="urn:microsoft.com/office/officeart/2005/8/layout/hierarchy1"/>
    <dgm:cxn modelId="{07530A60-A5CF-432B-8E44-B14809476BE9}" type="presParOf" srcId="{983EB09A-F0AC-4C65-B3F3-37D03C28326A}" destId="{D8B26D18-E4DE-44AE-97CA-D397CF54FB8E}" srcOrd="3" destOrd="0" presId="urn:microsoft.com/office/officeart/2005/8/layout/hierarchy1"/>
    <dgm:cxn modelId="{F9102D8E-CE8C-4811-A20B-FC898E117FA9}" type="presParOf" srcId="{D8B26D18-E4DE-44AE-97CA-D397CF54FB8E}" destId="{273AF407-FDA6-4ADB-9F88-2F43153B240D}" srcOrd="0" destOrd="0" presId="urn:microsoft.com/office/officeart/2005/8/layout/hierarchy1"/>
    <dgm:cxn modelId="{7D05FD92-C8CE-4154-98DE-C8E655E893A1}" type="presParOf" srcId="{273AF407-FDA6-4ADB-9F88-2F43153B240D}" destId="{E1A3AA5D-4141-4E7F-8553-86020BA474E0}" srcOrd="0" destOrd="0" presId="urn:microsoft.com/office/officeart/2005/8/layout/hierarchy1"/>
    <dgm:cxn modelId="{0994700E-5C31-441C-9B9D-283F330EBB40}" type="presParOf" srcId="{273AF407-FDA6-4ADB-9F88-2F43153B240D}" destId="{E367A010-C8F3-4AC1-A8A7-C23AA70785BF}" srcOrd="1" destOrd="0" presId="urn:microsoft.com/office/officeart/2005/8/layout/hierarchy1"/>
    <dgm:cxn modelId="{24208DCA-4B46-4C8F-B495-2CAE7DAA583A}" type="presParOf" srcId="{D8B26D18-E4DE-44AE-97CA-D397CF54FB8E}" destId="{845E7698-3270-4020-92C5-33BBC1587EA0}" srcOrd="1" destOrd="0" presId="urn:microsoft.com/office/officeart/2005/8/layout/hierarchy1"/>
    <dgm:cxn modelId="{9F89914C-CDC7-4C59-A5E2-EC5B4F4073EE}" type="presParOf" srcId="{6A1878CF-9F29-4DA8-A366-059BCE50EB97}" destId="{B9F9B623-62D5-4E96-93FB-F13C5FF79FC8}" srcOrd="2" destOrd="0" presId="urn:microsoft.com/office/officeart/2005/8/layout/hierarchy1"/>
    <dgm:cxn modelId="{169AB6B9-58C5-4BF1-9173-8D55ABFF9D3C}" type="presParOf" srcId="{6A1878CF-9F29-4DA8-A366-059BCE50EB97}" destId="{12487657-C481-40F9-A47E-BAC5639AFC9B}" srcOrd="3" destOrd="0" presId="urn:microsoft.com/office/officeart/2005/8/layout/hierarchy1"/>
    <dgm:cxn modelId="{24C6BE7D-05D0-4F1C-BCF0-C227AC90FA4C}" type="presParOf" srcId="{12487657-C481-40F9-A47E-BAC5639AFC9B}" destId="{1D7271BD-3646-4814-BA3E-887B0D0C1B93}" srcOrd="0" destOrd="0" presId="urn:microsoft.com/office/officeart/2005/8/layout/hierarchy1"/>
    <dgm:cxn modelId="{FB223848-85EC-431F-902F-550B183A45BA}" type="presParOf" srcId="{1D7271BD-3646-4814-BA3E-887B0D0C1B93}" destId="{78F75394-95D2-43D7-AEC0-5FD0780E0C53}" srcOrd="0" destOrd="0" presId="urn:microsoft.com/office/officeart/2005/8/layout/hierarchy1"/>
    <dgm:cxn modelId="{A144EECF-6B5B-4A9D-9F00-FBCBC1A16AF5}" type="presParOf" srcId="{1D7271BD-3646-4814-BA3E-887B0D0C1B93}" destId="{FE3E1B8C-EFBC-4856-B124-DFB06C5DDE87}" srcOrd="1" destOrd="0" presId="urn:microsoft.com/office/officeart/2005/8/layout/hierarchy1"/>
    <dgm:cxn modelId="{62880DD5-61F9-4D4C-974F-233ECEAB5180}" type="presParOf" srcId="{12487657-C481-40F9-A47E-BAC5639AFC9B}" destId="{0F4967F3-098C-4D06-8875-8C1BFC08342E}" srcOrd="1" destOrd="0" presId="urn:microsoft.com/office/officeart/2005/8/layout/hierarchy1"/>
    <dgm:cxn modelId="{B697BEED-03F2-4B21-B657-6455AD01EBC3}" type="presParOf" srcId="{0F4967F3-098C-4D06-8875-8C1BFC08342E}" destId="{6814DE1B-59E3-463F-B9C6-58C720CB1C2C}" srcOrd="0" destOrd="0" presId="urn:microsoft.com/office/officeart/2005/8/layout/hierarchy1"/>
    <dgm:cxn modelId="{085597F9-57EB-4D55-ADA6-631FC2EAE33F}" type="presParOf" srcId="{0F4967F3-098C-4D06-8875-8C1BFC08342E}" destId="{9FDAC0A9-C053-48F8-9107-A0A95F4F66C6}" srcOrd="1" destOrd="0" presId="urn:microsoft.com/office/officeart/2005/8/layout/hierarchy1"/>
    <dgm:cxn modelId="{CBF3CFFF-C571-4E03-989F-5A6306F23A23}" type="presParOf" srcId="{9FDAC0A9-C053-48F8-9107-A0A95F4F66C6}" destId="{26E55180-9466-4FF4-A47D-F1AF804D5298}" srcOrd="0" destOrd="0" presId="urn:microsoft.com/office/officeart/2005/8/layout/hierarchy1"/>
    <dgm:cxn modelId="{5234544B-08F0-4773-9C2E-3D4CC1BCCF57}" type="presParOf" srcId="{26E55180-9466-4FF4-A47D-F1AF804D5298}" destId="{349E6085-24E7-4375-854A-BBBD119E8028}" srcOrd="0" destOrd="0" presId="urn:microsoft.com/office/officeart/2005/8/layout/hierarchy1"/>
    <dgm:cxn modelId="{CB8A7066-D810-47F7-9951-1C50E588EFD8}" type="presParOf" srcId="{26E55180-9466-4FF4-A47D-F1AF804D5298}" destId="{6EE898A9-D552-466C-940B-A69DF1C6833E}" srcOrd="1" destOrd="0" presId="urn:microsoft.com/office/officeart/2005/8/layout/hierarchy1"/>
    <dgm:cxn modelId="{5A0FE8FE-D916-4C12-8C62-934A61546F49}" type="presParOf" srcId="{9FDAC0A9-C053-48F8-9107-A0A95F4F66C6}" destId="{B177546F-1BC5-47B9-BC3F-FCF34743A0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4DE1B-59E3-463F-B9C6-58C720CB1C2C}">
      <dsp:nvSpPr>
        <dsp:cNvPr id="0" name=""/>
        <dsp:cNvSpPr/>
      </dsp:nvSpPr>
      <dsp:spPr>
        <a:xfrm>
          <a:off x="7333282" y="2679382"/>
          <a:ext cx="398673" cy="710847"/>
        </a:xfrm>
        <a:custGeom>
          <a:avLst/>
          <a:gdLst/>
          <a:ahLst/>
          <a:cxnLst/>
          <a:rect l="0" t="0" r="0" b="0"/>
          <a:pathLst>
            <a:path>
              <a:moveTo>
                <a:pt x="398673" y="0"/>
              </a:moveTo>
              <a:lnTo>
                <a:pt x="398673" y="491588"/>
              </a:lnTo>
              <a:lnTo>
                <a:pt x="0" y="491588"/>
              </a:lnTo>
              <a:lnTo>
                <a:pt x="0" y="710847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9B623-62D5-4E96-93FB-F13C5FF79FC8}">
      <dsp:nvSpPr>
        <dsp:cNvPr id="0" name=""/>
        <dsp:cNvSpPr/>
      </dsp:nvSpPr>
      <dsp:spPr>
        <a:xfrm>
          <a:off x="4290437" y="880762"/>
          <a:ext cx="3441518" cy="682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257"/>
              </a:lnTo>
              <a:lnTo>
                <a:pt x="3441518" y="463257"/>
              </a:lnTo>
              <a:lnTo>
                <a:pt x="3441518" y="68251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70A52-9871-4940-87F7-3DE0B4124C50}">
      <dsp:nvSpPr>
        <dsp:cNvPr id="0" name=""/>
        <dsp:cNvSpPr/>
      </dsp:nvSpPr>
      <dsp:spPr>
        <a:xfrm>
          <a:off x="2285784" y="2651608"/>
          <a:ext cx="1823253" cy="702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487"/>
              </a:lnTo>
              <a:lnTo>
                <a:pt x="1823253" y="483487"/>
              </a:lnTo>
              <a:lnTo>
                <a:pt x="1823253" y="70274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48FE7-62B5-4914-9134-6C34413C4E44}">
      <dsp:nvSpPr>
        <dsp:cNvPr id="0" name=""/>
        <dsp:cNvSpPr/>
      </dsp:nvSpPr>
      <dsp:spPr>
        <a:xfrm>
          <a:off x="920427" y="2651608"/>
          <a:ext cx="1365356" cy="702746"/>
        </a:xfrm>
        <a:custGeom>
          <a:avLst/>
          <a:gdLst/>
          <a:ahLst/>
          <a:cxnLst/>
          <a:rect l="0" t="0" r="0" b="0"/>
          <a:pathLst>
            <a:path>
              <a:moveTo>
                <a:pt x="1365356" y="0"/>
              </a:moveTo>
              <a:lnTo>
                <a:pt x="1365356" y="483487"/>
              </a:lnTo>
              <a:lnTo>
                <a:pt x="0" y="483487"/>
              </a:lnTo>
              <a:lnTo>
                <a:pt x="0" y="70274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A12FC-A1B2-4455-965B-741232C15D99}">
      <dsp:nvSpPr>
        <dsp:cNvPr id="0" name=""/>
        <dsp:cNvSpPr/>
      </dsp:nvSpPr>
      <dsp:spPr>
        <a:xfrm>
          <a:off x="2285784" y="880762"/>
          <a:ext cx="2004653" cy="693157"/>
        </a:xfrm>
        <a:custGeom>
          <a:avLst/>
          <a:gdLst/>
          <a:ahLst/>
          <a:cxnLst/>
          <a:rect l="0" t="0" r="0" b="0"/>
          <a:pathLst>
            <a:path>
              <a:moveTo>
                <a:pt x="2004653" y="0"/>
              </a:moveTo>
              <a:lnTo>
                <a:pt x="2004653" y="473898"/>
              </a:lnTo>
              <a:lnTo>
                <a:pt x="0" y="473898"/>
              </a:lnTo>
              <a:lnTo>
                <a:pt x="0" y="693157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16F20-AB41-4D8A-B750-74386D40CF0B}">
      <dsp:nvSpPr>
        <dsp:cNvPr id="0" name=""/>
        <dsp:cNvSpPr/>
      </dsp:nvSpPr>
      <dsp:spPr>
        <a:xfrm>
          <a:off x="2301391" y="-16154"/>
          <a:ext cx="3978093" cy="89691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6F245-43EE-4F29-B4A2-3281FD054746}">
      <dsp:nvSpPr>
        <dsp:cNvPr id="0" name=""/>
        <dsp:cNvSpPr/>
      </dsp:nvSpPr>
      <dsp:spPr>
        <a:xfrm>
          <a:off x="2564370" y="233676"/>
          <a:ext cx="3978093" cy="896916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Складне речення</a:t>
          </a:r>
          <a:endParaRPr lang="ru-RU" sz="1800" kern="1200" dirty="0"/>
        </a:p>
      </dsp:txBody>
      <dsp:txXfrm>
        <a:off x="2590640" y="259946"/>
        <a:ext cx="3925553" cy="844376"/>
      </dsp:txXfrm>
    </dsp:sp>
    <dsp:sp modelId="{8F380A77-3A5D-4A07-B852-BB0D97B1781C}">
      <dsp:nvSpPr>
        <dsp:cNvPr id="0" name=""/>
        <dsp:cNvSpPr/>
      </dsp:nvSpPr>
      <dsp:spPr>
        <a:xfrm>
          <a:off x="882843" y="1573919"/>
          <a:ext cx="2805881" cy="107768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0AB81-C913-43EA-B7B0-2CD876E0416B}">
      <dsp:nvSpPr>
        <dsp:cNvPr id="0" name=""/>
        <dsp:cNvSpPr/>
      </dsp:nvSpPr>
      <dsp:spPr>
        <a:xfrm>
          <a:off x="1145822" y="1823750"/>
          <a:ext cx="2805881" cy="107768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Сполучниковий зв’язок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(сполучники,сполучні слова,інтонація)</a:t>
          </a:r>
          <a:endParaRPr lang="ru-RU" sz="1800" kern="1200" dirty="0"/>
        </a:p>
      </dsp:txBody>
      <dsp:txXfrm>
        <a:off x="1177386" y="1855314"/>
        <a:ext cx="2742753" cy="1014560"/>
      </dsp:txXfrm>
    </dsp:sp>
    <dsp:sp modelId="{81D64970-6A8D-427D-8A6C-1744A05B108F}">
      <dsp:nvSpPr>
        <dsp:cNvPr id="0" name=""/>
        <dsp:cNvSpPr/>
      </dsp:nvSpPr>
      <dsp:spPr>
        <a:xfrm>
          <a:off x="-262979" y="3354354"/>
          <a:ext cx="2366813" cy="150292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908EE-647C-4594-84F3-EB7DD38CB990}">
      <dsp:nvSpPr>
        <dsp:cNvPr id="0" name=""/>
        <dsp:cNvSpPr/>
      </dsp:nvSpPr>
      <dsp:spPr>
        <a:xfrm>
          <a:off x="0" y="3604185"/>
          <a:ext cx="2366813" cy="150292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uk-UA" sz="1800" kern="1200" dirty="0" smtClean="0"/>
            <a:t>Складносурядне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(сполучники сурядності)</a:t>
          </a:r>
          <a:endParaRPr lang="ru-RU" sz="1800" kern="1200" dirty="0"/>
        </a:p>
      </dsp:txBody>
      <dsp:txXfrm>
        <a:off x="44019" y="3648204"/>
        <a:ext cx="2278775" cy="1414888"/>
      </dsp:txXfrm>
    </dsp:sp>
    <dsp:sp modelId="{E1A3AA5D-4141-4E7F-8553-86020BA474E0}">
      <dsp:nvSpPr>
        <dsp:cNvPr id="0" name=""/>
        <dsp:cNvSpPr/>
      </dsp:nvSpPr>
      <dsp:spPr>
        <a:xfrm>
          <a:off x="2925631" y="3354354"/>
          <a:ext cx="2366813" cy="150292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7A010-C8F3-4AC1-A8A7-C23AA70785BF}">
      <dsp:nvSpPr>
        <dsp:cNvPr id="0" name=""/>
        <dsp:cNvSpPr/>
      </dsp:nvSpPr>
      <dsp:spPr>
        <a:xfrm>
          <a:off x="3188610" y="3604185"/>
          <a:ext cx="2366813" cy="150292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Складнопідрядне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(сполучники підрядності)</a:t>
          </a:r>
          <a:endParaRPr lang="ru-RU" sz="1800" kern="1200" dirty="0"/>
        </a:p>
      </dsp:txBody>
      <dsp:txXfrm>
        <a:off x="3232629" y="3648204"/>
        <a:ext cx="2278775" cy="1414888"/>
      </dsp:txXfrm>
    </dsp:sp>
    <dsp:sp modelId="{78F75394-95D2-43D7-AEC0-5FD0780E0C53}">
      <dsp:nvSpPr>
        <dsp:cNvPr id="0" name=""/>
        <dsp:cNvSpPr/>
      </dsp:nvSpPr>
      <dsp:spPr>
        <a:xfrm>
          <a:off x="6582891" y="1563279"/>
          <a:ext cx="2298128" cy="111610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E1B8C-EFBC-4856-B124-DFB06C5DDE87}">
      <dsp:nvSpPr>
        <dsp:cNvPr id="0" name=""/>
        <dsp:cNvSpPr/>
      </dsp:nvSpPr>
      <dsp:spPr>
        <a:xfrm>
          <a:off x="6845871" y="1813109"/>
          <a:ext cx="2298128" cy="111610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Безсполучниковий зв’язок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(інтонація)</a:t>
          </a:r>
          <a:endParaRPr lang="ru-RU" sz="1800" kern="1200" dirty="0"/>
        </a:p>
      </dsp:txBody>
      <dsp:txXfrm>
        <a:off x="6878561" y="1845799"/>
        <a:ext cx="2232748" cy="1050723"/>
      </dsp:txXfrm>
    </dsp:sp>
    <dsp:sp modelId="{349E6085-24E7-4375-854A-BBBD119E8028}">
      <dsp:nvSpPr>
        <dsp:cNvPr id="0" name=""/>
        <dsp:cNvSpPr/>
      </dsp:nvSpPr>
      <dsp:spPr>
        <a:xfrm>
          <a:off x="6149875" y="3390229"/>
          <a:ext cx="2366813" cy="150292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898A9-D552-466C-940B-A69DF1C6833E}">
      <dsp:nvSpPr>
        <dsp:cNvPr id="0" name=""/>
        <dsp:cNvSpPr/>
      </dsp:nvSpPr>
      <dsp:spPr>
        <a:xfrm>
          <a:off x="6412855" y="3640060"/>
          <a:ext cx="2366813" cy="150292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безсполучникове</a:t>
          </a:r>
          <a:endParaRPr lang="ru-RU" sz="1800" kern="1200" dirty="0"/>
        </a:p>
      </dsp:txBody>
      <dsp:txXfrm>
        <a:off x="6456874" y="3684079"/>
        <a:ext cx="2278775" cy="1414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2529B6-7899-4016-8589-DFE850689618}" type="datetimeFigureOut">
              <a:rPr lang="ru-RU" smtClean="0"/>
              <a:t>16.11.2011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5886F2-4A95-4146-BD03-87984B59F0F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ва\199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3" b="95707" l="4880" r="945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4" t="2133" r="4889" b="3562"/>
          <a:stretch/>
        </p:blipFill>
        <p:spPr bwMode="auto">
          <a:xfrm>
            <a:off x="-1" y="-10510"/>
            <a:ext cx="6233269" cy="51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283718"/>
            <a:ext cx="518457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Складні речення без сполучників,із сурядним і підрядним звязком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663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1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3" y="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Для </a:t>
            </a:r>
            <a:r>
              <a:rPr lang="uk-UA" sz="2000" dirty="0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smtClean="0"/>
              <a:t>висловлювань мовці використовують прості і складні речення.Складні речення ,на відміну від простих,несуть більше інформації.Між їхніми частинами встановлюється зв’язок.</a:t>
            </a:r>
            <a:br>
              <a:rPr lang="ru-RU" sz="2000" dirty="0" smtClean="0"/>
            </a:br>
            <a:r>
              <a:rPr lang="ru-RU" sz="2000" dirty="0" smtClean="0"/>
              <a:t>Залежно від способу поєднання частин у складному реченні розрізняють такі види складних речень: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73" y="3134739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1)складні сполучникові речення (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складносурядні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складнопідрядні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74" y="4086860"/>
            <a:ext cx="45685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2)складні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безсполучникові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речення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7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282781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214638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93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3478"/>
            <a:ext cx="7704856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Багатокомпонетне складне речення </a:t>
            </a:r>
            <a:r>
              <a:rPr lang="ru-RU" dirty="0"/>
              <a:t>— поліпредикатна конструкція у системі складного речення, структур, мінімум якої для різних моделей становить три-п'ять предикативних компонентів, поєднаних за допомогою двох-чотирьох сполучних засобів зв'язками сурядності або підрядності чи їхніми різновидами — супідрядності або послідовної підрядності.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95686"/>
            <a:ext cx="7704856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 широкому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багатокомпонентними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складні </a:t>
            </a:r>
            <a:r>
              <a:rPr lang="ru-RU" dirty="0" err="1"/>
              <a:t>конструкції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речень, </a:t>
            </a:r>
            <a:r>
              <a:rPr lang="ru-RU" dirty="0" err="1"/>
              <a:t>поєднані</a:t>
            </a:r>
            <a:r>
              <a:rPr lang="ru-RU" dirty="0"/>
              <a:t> як </a:t>
            </a:r>
            <a:r>
              <a:rPr lang="ru-RU" dirty="0" err="1"/>
              <a:t>сполучниковим</a:t>
            </a:r>
            <a:r>
              <a:rPr lang="ru-RU" dirty="0"/>
              <a:t> </a:t>
            </a:r>
            <a:r>
              <a:rPr lang="ru-RU" dirty="0" err="1"/>
              <a:t>зв'язком</a:t>
            </a:r>
            <a:r>
              <a:rPr lang="ru-RU" dirty="0"/>
              <a:t>, так і </a:t>
            </a:r>
            <a:r>
              <a:rPr lang="ru-RU" dirty="0" err="1"/>
              <a:t>безсполучниково</a:t>
            </a:r>
            <a:r>
              <a:rPr lang="ru-RU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443704"/>
            <a:ext cx="89289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«</a:t>
            </a:r>
            <a:r>
              <a:rPr lang="ru-RU" dirty="0" err="1">
                <a:latin typeface="+mj-lt"/>
              </a:rPr>
              <a:t>Сонце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пригрівало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сильніше</a:t>
            </a:r>
            <a:r>
              <a:rPr lang="en-US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із</a:t>
            </a:r>
            <a:r>
              <a:rPr lang="ru-RU" dirty="0">
                <a:latin typeface="+mj-lt"/>
              </a:rPr>
              <a:t> голубого неба </a:t>
            </a:r>
            <a:r>
              <a:rPr lang="ru-RU" dirty="0" err="1">
                <a:latin typeface="+mj-lt"/>
              </a:rPr>
              <a:t>долітав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повний</a:t>
            </a:r>
            <a:r>
              <a:rPr lang="ru-RU" dirty="0">
                <a:latin typeface="+mj-lt"/>
              </a:rPr>
              <a:t> жалю </a:t>
            </a:r>
            <a:r>
              <a:rPr lang="ru-RU" dirty="0" err="1">
                <a:latin typeface="+mj-lt"/>
              </a:rPr>
              <a:t>журавлиний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трубний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клич</a:t>
            </a:r>
            <a:r>
              <a:rPr lang="en-US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)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який</a:t>
            </a:r>
            <a:r>
              <a:rPr lang="ru-RU" dirty="0">
                <a:latin typeface="+mj-lt"/>
              </a:rPr>
              <a:t> то </a:t>
            </a:r>
            <a:r>
              <a:rPr lang="ru-RU" dirty="0" err="1">
                <a:latin typeface="+mj-lt"/>
              </a:rPr>
              <a:t>гучнів</a:t>
            </a:r>
            <a:r>
              <a:rPr lang="ru-RU" dirty="0">
                <a:latin typeface="+mj-lt"/>
              </a:rPr>
              <a:t>, то </a:t>
            </a:r>
            <a:r>
              <a:rPr lang="ru-RU" dirty="0" err="1">
                <a:latin typeface="+mj-lt"/>
              </a:rPr>
              <a:t>завмирав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тонучи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голубій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безвісті</a:t>
            </a:r>
            <a:r>
              <a:rPr lang="en-US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)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034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5" presetClass="emph" presetSubtype="0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3478"/>
            <a:ext cx="748883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Складні речення ,в яких наявні лише дві </a:t>
            </a:r>
            <a:r>
              <a:rPr lang="uk-UA" dirty="0" smtClean="0"/>
              <a:t>частини,називаються</a:t>
            </a:r>
            <a:r>
              <a:rPr lang="ru-RU" dirty="0" smtClean="0"/>
              <a:t>:</a:t>
            </a:r>
            <a:endParaRPr lang="uk-UA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555526"/>
            <a:ext cx="2335063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/>
              <a:t>двокомпонентними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6" y="1219684"/>
            <a:ext cx="748883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Складні речення,що мають більше двох </a:t>
            </a:r>
            <a:r>
              <a:rPr lang="uk-UA" dirty="0" smtClean="0"/>
              <a:t>частин,називаються:</a:t>
            </a:r>
            <a:endParaRPr lang="uk-UA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7654"/>
            <a:ext cx="2644763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dirty="0"/>
              <a:t>багатокомпонентними.</a:t>
            </a:r>
          </a:p>
        </p:txBody>
      </p:sp>
    </p:spTree>
    <p:extLst>
      <p:ext uri="{BB962C8B-B14F-4D97-AF65-F5344CB8AC3E}">
        <p14:creationId xmlns:p14="http://schemas.microsoft.com/office/powerpoint/2010/main" val="21737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624"/>
            <a:ext cx="5832648" cy="102695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i="1" dirty="0" err="1"/>
              <a:t>Сурядний</a:t>
            </a:r>
            <a:r>
              <a:rPr lang="ru-RU" i="1" dirty="0"/>
              <a:t> зв'язок</a:t>
            </a:r>
            <a:endParaRPr lang="uk-UA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275606"/>
            <a:ext cx="8712968" cy="3867894"/>
          </a:xfrm>
          <a:solidFill>
            <a:schemeClr val="accent2"/>
          </a:solidFill>
          <a:ln>
            <a:solidFill>
              <a:schemeClr val="tx1"/>
            </a:solidFill>
          </a:ln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uk-UA" sz="1600" dirty="0"/>
              <a:t>Специфічним синтаксичним зв’язком є сурядний, що реалізується в реченні та словосполученні. </a:t>
            </a:r>
          </a:p>
          <a:p>
            <a:r>
              <a:rPr lang="uk-UA" sz="1600" dirty="0" smtClean="0">
                <a:solidFill>
                  <a:srgbClr val="FF0000"/>
                </a:solidFill>
              </a:rPr>
              <a:t>Сурядний </a:t>
            </a:r>
            <a:r>
              <a:rPr lang="uk-UA" sz="1600" dirty="0">
                <a:solidFill>
                  <a:srgbClr val="FF0000"/>
                </a:solidFill>
              </a:rPr>
              <a:t>зв’язок </a:t>
            </a:r>
            <a:r>
              <a:rPr lang="uk-UA" sz="1600" dirty="0"/>
              <a:t>– синтаксичний зв’язок, що поєднує граматично рівноправні компоненти в словосполученні, простому та складному реченні. Сурядний зв’язок виражається за допомогою сурядних сполучників у простих реченнях з однорідними членами, в елементарних і багатокомпонентних складносурядних реченнях, у складних конструкціях із сурядністю і підрядністю. На відміну від предикативного і підрядного сурядний зв’язок не визначальний для виділення членів речення; він лише поширює просте речення однорідними членами. Диференційними ознаками сурядного зв’язку в словосполученні і реченні є: рівноправність компонентів; відкритість/закритість зв’язку; незалежна координація як форма зв’язку. Сурядний зв’язок передбачає такі смислові відношення між елементами словосполучень: єднально-приєднувальні (гроза і вітер, став і дивлюся); протиставні (сонячно, але морозно); розділові (то блискавка, то грім); градаційні (не лише сніг, а й мороз); пояснювальні (нейрони, тобто нервові клітини) . </a:t>
            </a:r>
            <a:r>
              <a:rPr lang="uk-UA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Отже, основними типами синтаксичних зв’язків у словосполученні є підрядний і сурядний.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2616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8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8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8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5976664" cy="84355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Підрядний</a:t>
            </a:r>
            <a:r>
              <a:rPr lang="ru-RU" dirty="0"/>
              <a:t> зв'язок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7574"/>
            <a:ext cx="7992888" cy="396044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6"/>
                </a:solidFill>
              </a:rPr>
              <a:t>Підрядний</a:t>
            </a:r>
            <a:r>
              <a:rPr lang="ru-RU" dirty="0">
                <a:solidFill>
                  <a:schemeClr val="accent6"/>
                </a:solidFill>
              </a:rPr>
              <a:t> зв’язок </a:t>
            </a:r>
            <a:r>
              <a:rPr lang="ru-RU" dirty="0"/>
              <a:t>– </a:t>
            </a:r>
            <a:r>
              <a:rPr lang="ru-RU" dirty="0" err="1"/>
              <a:t>синтаксичний</a:t>
            </a:r>
            <a:r>
              <a:rPr lang="ru-RU" dirty="0"/>
              <a:t> зв’язок,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вказує</a:t>
            </a:r>
            <a:r>
              <a:rPr lang="ru-RU" dirty="0"/>
              <a:t> на </a:t>
            </a:r>
            <a:r>
              <a:rPr lang="ru-RU" dirty="0" err="1"/>
              <a:t>граматичну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одного компонента від </a:t>
            </a:r>
            <a:r>
              <a:rPr lang="ru-RU" dirty="0" err="1"/>
              <a:t>іншого</a:t>
            </a:r>
            <a:r>
              <a:rPr lang="ru-RU" dirty="0"/>
              <a:t> в реченні чи </a:t>
            </a:r>
            <a:r>
              <a:rPr lang="ru-RU" dirty="0" err="1"/>
              <a:t>словосполученні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зв’язок у </a:t>
            </a:r>
            <a:r>
              <a:rPr lang="ru-RU" dirty="0" err="1"/>
              <a:t>словосполученні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формами слова. Як зв’язок залежного і опорного компонентів, </a:t>
            </a:r>
            <a:r>
              <a:rPr lang="ru-RU" dirty="0" err="1"/>
              <a:t>підрядний</a:t>
            </a:r>
            <a:r>
              <a:rPr lang="ru-RU" dirty="0"/>
              <a:t> зв’язок </a:t>
            </a:r>
            <a:r>
              <a:rPr lang="ru-RU" dirty="0" err="1"/>
              <a:t>реалізується</a:t>
            </a:r>
            <a:r>
              <a:rPr lang="ru-RU" dirty="0"/>
              <a:t> в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різновидах</a:t>
            </a:r>
            <a:r>
              <a:rPr lang="ru-RU" dirty="0"/>
              <a:t>: </a:t>
            </a:r>
            <a:r>
              <a:rPr lang="ru-RU" dirty="0" err="1"/>
              <a:t>прислівному</a:t>
            </a:r>
            <a:r>
              <a:rPr lang="ru-RU" dirty="0"/>
              <a:t> і </a:t>
            </a:r>
            <a:r>
              <a:rPr lang="ru-RU" dirty="0" err="1"/>
              <a:t>детермінантному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опосередкований</a:t>
            </a:r>
            <a:r>
              <a:rPr lang="ru-RU" dirty="0"/>
              <a:t> зв’язок. У </a:t>
            </a:r>
            <a:r>
              <a:rPr lang="ru-RU" dirty="0" err="1"/>
              <a:t>словосполученні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прислівний</a:t>
            </a:r>
            <a:r>
              <a:rPr lang="ru-RU" dirty="0"/>
              <a:t> </a:t>
            </a:r>
            <a:r>
              <a:rPr lang="ru-RU" dirty="0" err="1"/>
              <a:t>підрядний</a:t>
            </a:r>
            <a:r>
              <a:rPr lang="ru-RU" dirty="0"/>
              <a:t> зв’язок. </a:t>
            </a:r>
            <a:r>
              <a:rPr lang="ru-RU" dirty="0" err="1"/>
              <a:t>Прислівний</a:t>
            </a:r>
            <a:r>
              <a:rPr lang="ru-RU" dirty="0"/>
              <a:t> зв’язок є </a:t>
            </a:r>
            <a:r>
              <a:rPr lang="ru-RU" dirty="0" err="1"/>
              <a:t>тісним</a:t>
            </a:r>
            <a:r>
              <a:rPr lang="ru-RU" dirty="0"/>
              <a:t>, </a:t>
            </a:r>
            <a:r>
              <a:rPr lang="ru-RU" dirty="0" err="1"/>
              <a:t>передбачуваним</a:t>
            </a:r>
            <a:r>
              <a:rPr lang="ru-RU" dirty="0"/>
              <a:t>, а в </a:t>
            </a:r>
            <a:r>
              <a:rPr lang="ru-RU" dirty="0" err="1"/>
              <a:t>ремних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– </a:t>
            </a:r>
            <a:r>
              <a:rPr lang="ru-RU" dirty="0" err="1"/>
              <a:t>обов’язковим</a:t>
            </a:r>
            <a:r>
              <a:rPr lang="ru-RU" dirty="0"/>
              <a:t>. </a:t>
            </a:r>
            <a:r>
              <a:rPr lang="ru-RU" dirty="0" err="1"/>
              <a:t>Узгодження</a:t>
            </a:r>
            <a:r>
              <a:rPr lang="ru-RU" dirty="0"/>
              <a:t>, </a:t>
            </a:r>
            <a:r>
              <a:rPr lang="ru-RU" dirty="0" err="1"/>
              <a:t>керуваня</a:t>
            </a:r>
            <a:r>
              <a:rPr lang="ru-RU" dirty="0"/>
              <a:t>, </a:t>
            </a:r>
            <a:r>
              <a:rPr lang="ru-RU" dirty="0" err="1"/>
              <a:t>прилягання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підрядного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475656" y="272002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86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3478"/>
            <a:ext cx="8784976" cy="36933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/>
              <a:t>Складні речення </a:t>
            </a:r>
            <a:r>
              <a:rPr lang="ru-RU" dirty="0" err="1"/>
              <a:t>із</a:t>
            </a:r>
            <a:r>
              <a:rPr lang="ru-RU" dirty="0"/>
              <a:t> сурядним і підрядним </a:t>
            </a:r>
            <a:r>
              <a:rPr lang="ru-RU" dirty="0" err="1"/>
              <a:t>зв’язком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9542"/>
            <a:ext cx="82809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1) Від одного з речень, з’єднаних сурядним зв’язком, залежить одне або кілька </a:t>
            </a:r>
            <a:r>
              <a:rPr lang="uk-UA" dirty="0" smtClean="0"/>
              <a:t>підрядних.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871" y="1353192"/>
            <a:ext cx="78488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Ідуть</a:t>
            </a:r>
            <a:r>
              <a:rPr lang="ru-RU" dirty="0" smtClean="0"/>
              <a:t> </a:t>
            </a:r>
            <a:r>
              <a:rPr lang="ru-RU" dirty="0"/>
              <a:t>од </a:t>
            </a:r>
            <a:r>
              <a:rPr lang="ru-RU" dirty="0" err="1"/>
              <a:t>шахти</a:t>
            </a:r>
            <a:r>
              <a:rPr lang="ru-RU" dirty="0"/>
              <a:t> </a:t>
            </a:r>
            <a:r>
              <a:rPr lang="ru-RU" dirty="0" err="1"/>
              <a:t>шахтарі</a:t>
            </a:r>
            <a:r>
              <a:rPr lang="ru-RU" dirty="0"/>
              <a:t>, А даль </a:t>
            </a:r>
            <a:r>
              <a:rPr lang="ru-RU" dirty="0" err="1"/>
              <a:t>така</a:t>
            </a:r>
            <a:r>
              <a:rPr lang="ru-RU" dirty="0"/>
              <a:t> широка та </a:t>
            </a:r>
            <a:r>
              <a:rPr lang="ru-RU" dirty="0" err="1"/>
              <a:t>іскриста</a:t>
            </a:r>
            <a:r>
              <a:rPr lang="ru-RU" dirty="0"/>
              <a:t> Там, де </a:t>
            </a:r>
            <a:r>
              <a:rPr lang="ru-RU" dirty="0" err="1"/>
              <a:t>рум’яна</a:t>
            </a:r>
            <a:r>
              <a:rPr lang="ru-RU" dirty="0"/>
              <a:t> стежка од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Біжить</a:t>
            </a:r>
            <a:r>
              <a:rPr lang="ru-RU" dirty="0"/>
              <a:t> в село, </a:t>
            </a:r>
            <a:r>
              <a:rPr lang="ru-RU" dirty="0" err="1"/>
              <a:t>що</a:t>
            </a:r>
            <a:r>
              <a:rPr lang="ru-RU" dirty="0"/>
              <a:t> стало уже </a:t>
            </a:r>
            <a:r>
              <a:rPr lang="ru-RU" dirty="0" err="1"/>
              <a:t>містом</a:t>
            </a:r>
            <a:r>
              <a:rPr lang="ru-RU" dirty="0"/>
              <a:t> </a:t>
            </a:r>
            <a:r>
              <a:rPr lang="ru-RU" dirty="0" smtClean="0"/>
              <a:t>(В</a:t>
            </a:r>
            <a:r>
              <a:rPr lang="ru-RU" dirty="0"/>
              <a:t>. </a:t>
            </a:r>
            <a:r>
              <a:rPr lang="ru-RU" dirty="0" err="1" smtClean="0"/>
              <a:t>Сосюра</a:t>
            </a:r>
            <a:r>
              <a:rPr lang="ru-RU" dirty="0" smtClean="0"/>
              <a:t>).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248584"/>
            <a:ext cx="878497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2) </a:t>
            </a:r>
            <a:r>
              <a:rPr lang="ru-RU" dirty="0" err="1"/>
              <a:t>Кожне</a:t>
            </a:r>
            <a:r>
              <a:rPr lang="ru-RU" dirty="0"/>
              <a:t> з речень, </a:t>
            </a:r>
            <a:r>
              <a:rPr lang="ru-RU" dirty="0" err="1"/>
              <a:t>з’єднаних</a:t>
            </a:r>
            <a:r>
              <a:rPr lang="ru-RU" dirty="0"/>
              <a:t> сурядним </a:t>
            </a:r>
            <a:r>
              <a:rPr lang="ru-RU" dirty="0" err="1"/>
              <a:t>зв’язком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залежне</a:t>
            </a:r>
            <a:r>
              <a:rPr lang="ru-RU" dirty="0"/>
              <a:t> </a:t>
            </a:r>
            <a:r>
              <a:rPr lang="ru-RU" dirty="0" err="1"/>
              <a:t>підрядне</a:t>
            </a:r>
            <a:r>
              <a:rPr lang="ru-RU" dirty="0"/>
              <a:t> </a:t>
            </a:r>
            <a:r>
              <a:rPr lang="ru-RU" dirty="0" smtClean="0"/>
              <a:t>речення.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568" y="2715766"/>
            <a:ext cx="875791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Розпухле вухо </a:t>
            </a:r>
            <a:r>
              <a:rPr lang="uk-UA" dirty="0" err="1"/>
              <a:t>Тимка</a:t>
            </a:r>
            <a:r>
              <a:rPr lang="uk-UA" dirty="0"/>
              <a:t>, на якому засохла кров, кинуло Орисю в жар, і їй хотілося торкнутися до нього пальцями, щоб зняти з нього біль, але вона не наважувалася цього зробити, щоб не спричинити ще більшого болю (Г. Тютюнник)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084" y="3723878"/>
            <a:ext cx="875791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3) Два чи </a:t>
            </a:r>
            <a:r>
              <a:rPr lang="ru-RU" dirty="0" err="1"/>
              <a:t>кілька</a:t>
            </a:r>
            <a:r>
              <a:rPr lang="ru-RU" dirty="0"/>
              <a:t> речень, </a:t>
            </a:r>
            <a:r>
              <a:rPr lang="ru-RU" dirty="0" err="1"/>
              <a:t>з’єднаних</a:t>
            </a:r>
            <a:r>
              <a:rPr lang="ru-RU" dirty="0"/>
              <a:t> сурядним </a:t>
            </a:r>
            <a:r>
              <a:rPr lang="ru-RU" dirty="0" err="1"/>
              <a:t>зв’язком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 smtClean="0"/>
              <a:t>підрядне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669" y="4155926"/>
            <a:ext cx="874981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Така</a:t>
            </a:r>
            <a:r>
              <a:rPr lang="ru-RU" dirty="0"/>
              <a:t> там </a:t>
            </a:r>
            <a:r>
              <a:rPr lang="ru-RU" dirty="0" err="1"/>
              <a:t>була</a:t>
            </a:r>
            <a:r>
              <a:rPr lang="ru-RU" dirty="0"/>
              <a:t> температура, і так мене парою </a:t>
            </a:r>
            <a:r>
              <a:rPr lang="ru-RU" dirty="0" err="1"/>
              <a:t>проймало</a:t>
            </a:r>
            <a:r>
              <a:rPr lang="ru-RU" dirty="0"/>
              <a:t>, і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з мене </a:t>
            </a:r>
            <a:r>
              <a:rPr lang="ru-RU" dirty="0" err="1"/>
              <a:t>вийшло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 </a:t>
            </a:r>
            <a:r>
              <a:rPr lang="ru-RU" dirty="0" err="1"/>
              <a:t>відчув</a:t>
            </a:r>
            <a:r>
              <a:rPr lang="ru-RU" dirty="0"/>
              <a:t> себе </a:t>
            </a:r>
            <a:r>
              <a:rPr lang="ru-RU" dirty="0" err="1"/>
              <a:t>здоровшим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08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a2333f3d27bd08889fb142de7049a3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79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the-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0" y="555526"/>
            <a:ext cx="3810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80" y="4371950"/>
            <a:ext cx="42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Презинтація</a:t>
            </a:r>
            <a:r>
              <a:rPr lang="uk-UA" dirty="0" smtClean="0"/>
              <a:t> 102 групи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87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610</Words>
  <Application>Microsoft Office PowerPoint</Application>
  <PresentationFormat>Экран (16:9)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Сурядний зв'язок</vt:lpstr>
      <vt:lpstr>Підрядний зв'язок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2011-11-16T20:06:26Z</dcterms:created>
  <dcterms:modified xsi:type="dcterms:W3CDTF">2011-11-16T22:51:08Z</dcterms:modified>
</cp:coreProperties>
</file>